
<file path=[Content_Types].xml><?xml version="1.0" encoding="utf-8"?>
<Types xmlns="http://schemas.openxmlformats.org/package/2006/content-types">
  <Default Extension="png" ContentType="image/png"/>
  <Default Extension="mpg" ContentType="video/mpeg"/>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theme/themeOverride5.xml" ContentType="application/vnd.openxmlformats-officedocument.themeOverr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7.xml" ContentType="application/vnd.openxmlformats-officedocument.themeOverride+xml"/>
  <Override PartName="/ppt/notesSlides/notesSlide41.xml" ContentType="application/vnd.openxmlformats-officedocument.presentationml.notesSlide+xml"/>
  <Override PartName="/ppt/theme/themeOverride8.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9.xml" ContentType="application/vnd.openxmlformats-officedocument.themeOverride+xml"/>
  <Override PartName="/ppt/notesSlides/notesSlide47.xml" ContentType="application/vnd.openxmlformats-officedocument.presentationml.notesSlide+xml"/>
  <Override PartName="/ppt/theme/themeOverride10.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50.xml" ContentType="application/vnd.openxmlformats-officedocument.presentationml.notesSlide+xml"/>
  <Override PartName="/ppt/theme/themeOverride13.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14.xml" ContentType="application/vnd.openxmlformats-officedocument.themeOverride+xml"/>
  <Override PartName="/ppt/notesSlides/notesSlide56.xml" ContentType="application/vnd.openxmlformats-officedocument.presentationml.notesSlide+xml"/>
  <Override PartName="/ppt/theme/themeOverride15.xml" ContentType="application/vnd.openxmlformats-officedocument.themeOverride+xml"/>
  <Override PartName="/ppt/notesSlides/notesSlide57.xml" ContentType="application/vnd.openxmlformats-officedocument.presentationml.notesSlide+xml"/>
  <Override PartName="/ppt/theme/themeOverride16.xml" ContentType="application/vnd.openxmlformats-officedocument.themeOverride+xml"/>
  <Override PartName="/ppt/notesSlides/notesSlide58.xml" ContentType="application/vnd.openxmlformats-officedocument.presentationml.notesSlide+xml"/>
  <Override PartName="/ppt/theme/themeOverride17.xml" ContentType="application/vnd.openxmlformats-officedocument.themeOverride+xml"/>
  <Override PartName="/ppt/notesSlides/notesSlide59.xml" ContentType="application/vnd.openxmlformats-officedocument.presentationml.notesSlide+xml"/>
  <Override PartName="/ppt/theme/themeOverride18.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97" r:id="rId2"/>
    <p:sldMasterId id="2147483834" r:id="rId3"/>
    <p:sldMasterId id="2147483859" r:id="rId4"/>
    <p:sldMasterId id="2147483875" r:id="rId5"/>
    <p:sldMasterId id="2147483959" r:id="rId6"/>
    <p:sldMasterId id="2147483975" r:id="rId7"/>
    <p:sldMasterId id="2147484038" r:id="rId8"/>
    <p:sldMasterId id="2147484050" r:id="rId9"/>
    <p:sldMasterId id="2147484066" r:id="rId10"/>
    <p:sldMasterId id="2147484078" r:id="rId11"/>
    <p:sldMasterId id="2147484094" r:id="rId12"/>
    <p:sldMasterId id="2147484106" r:id="rId13"/>
  </p:sldMasterIdLst>
  <p:notesMasterIdLst>
    <p:notesMasterId r:id="rId85"/>
  </p:notesMasterIdLst>
  <p:sldIdLst>
    <p:sldId id="273" r:id="rId14"/>
    <p:sldId id="400" r:id="rId15"/>
    <p:sldId id="429" r:id="rId16"/>
    <p:sldId id="427" r:id="rId17"/>
    <p:sldId id="431" r:id="rId18"/>
    <p:sldId id="428" r:id="rId19"/>
    <p:sldId id="288" r:id="rId20"/>
    <p:sldId id="338" r:id="rId21"/>
    <p:sldId id="405" r:id="rId22"/>
    <p:sldId id="406" r:id="rId23"/>
    <p:sldId id="290" r:id="rId24"/>
    <p:sldId id="407" r:id="rId25"/>
    <p:sldId id="344" r:id="rId26"/>
    <p:sldId id="345" r:id="rId27"/>
    <p:sldId id="417" r:id="rId28"/>
    <p:sldId id="408" r:id="rId29"/>
    <p:sldId id="409" r:id="rId30"/>
    <p:sldId id="360" r:id="rId31"/>
    <p:sldId id="348" r:id="rId32"/>
    <p:sldId id="349" r:id="rId33"/>
    <p:sldId id="418" r:id="rId34"/>
    <p:sldId id="350" r:id="rId35"/>
    <p:sldId id="351" r:id="rId36"/>
    <p:sldId id="352" r:id="rId37"/>
    <p:sldId id="355" r:id="rId38"/>
    <p:sldId id="356" r:id="rId39"/>
    <p:sldId id="357" r:id="rId40"/>
    <p:sldId id="414" r:id="rId41"/>
    <p:sldId id="430" r:id="rId42"/>
    <p:sldId id="416" r:id="rId43"/>
    <p:sldId id="421" r:id="rId44"/>
    <p:sldId id="422" r:id="rId45"/>
    <p:sldId id="420" r:id="rId46"/>
    <p:sldId id="397" r:id="rId47"/>
    <p:sldId id="305" r:id="rId48"/>
    <p:sldId id="410" r:id="rId49"/>
    <p:sldId id="411" r:id="rId50"/>
    <p:sldId id="412" r:id="rId51"/>
    <p:sldId id="413" r:id="rId52"/>
    <p:sldId id="302" r:id="rId53"/>
    <p:sldId id="303" r:id="rId54"/>
    <p:sldId id="304" r:id="rId55"/>
    <p:sldId id="307" r:id="rId56"/>
    <p:sldId id="308" r:id="rId57"/>
    <p:sldId id="306" r:id="rId58"/>
    <p:sldId id="393" r:id="rId59"/>
    <p:sldId id="366" r:id="rId60"/>
    <p:sldId id="367" r:id="rId61"/>
    <p:sldId id="368" r:id="rId62"/>
    <p:sldId id="369" r:id="rId63"/>
    <p:sldId id="370" r:id="rId64"/>
    <p:sldId id="375" r:id="rId65"/>
    <p:sldId id="377" r:id="rId66"/>
    <p:sldId id="378" r:id="rId67"/>
    <p:sldId id="379" r:id="rId68"/>
    <p:sldId id="380" r:id="rId69"/>
    <p:sldId id="381" r:id="rId70"/>
    <p:sldId id="383" r:id="rId71"/>
    <p:sldId id="384" r:id="rId72"/>
    <p:sldId id="371" r:id="rId73"/>
    <p:sldId id="372" r:id="rId74"/>
    <p:sldId id="373" r:id="rId75"/>
    <p:sldId id="376" r:id="rId76"/>
    <p:sldId id="385" r:id="rId77"/>
    <p:sldId id="382" r:id="rId78"/>
    <p:sldId id="403" r:id="rId79"/>
    <p:sldId id="425" r:id="rId80"/>
    <p:sldId id="339" r:id="rId81"/>
    <p:sldId id="395" r:id="rId82"/>
    <p:sldId id="301" r:id="rId83"/>
    <p:sldId id="309" r:id="rId84"/>
  </p:sldIdLst>
  <p:sldSz cx="9144000" cy="5143500" type="screen16x9"/>
  <p:notesSz cx="6858000" cy="9144000"/>
  <p:defaultTextStyle>
    <a:defPPr>
      <a:defRPr lang="en-US"/>
    </a:defPPr>
    <a:lvl1pPr marL="0" algn="l" defTabSz="913480" rtl="0" eaLnBrk="1" latinLnBrk="0" hangingPunct="1">
      <a:defRPr sz="1800" kern="1200">
        <a:solidFill>
          <a:schemeClr val="tx1"/>
        </a:solidFill>
        <a:latin typeface="+mn-lt"/>
        <a:ea typeface="+mn-ea"/>
        <a:cs typeface="+mn-cs"/>
      </a:defRPr>
    </a:lvl1pPr>
    <a:lvl2pPr marL="456740" algn="l" defTabSz="913480" rtl="0" eaLnBrk="1" latinLnBrk="0" hangingPunct="1">
      <a:defRPr sz="1800" kern="1200">
        <a:solidFill>
          <a:schemeClr val="tx1"/>
        </a:solidFill>
        <a:latin typeface="+mn-lt"/>
        <a:ea typeface="+mn-ea"/>
        <a:cs typeface="+mn-cs"/>
      </a:defRPr>
    </a:lvl2pPr>
    <a:lvl3pPr marL="913480" algn="l" defTabSz="913480" rtl="0" eaLnBrk="1" latinLnBrk="0" hangingPunct="1">
      <a:defRPr sz="1800" kern="1200">
        <a:solidFill>
          <a:schemeClr val="tx1"/>
        </a:solidFill>
        <a:latin typeface="+mn-lt"/>
        <a:ea typeface="+mn-ea"/>
        <a:cs typeface="+mn-cs"/>
      </a:defRPr>
    </a:lvl3pPr>
    <a:lvl4pPr marL="1370220" algn="l" defTabSz="913480" rtl="0" eaLnBrk="1" latinLnBrk="0" hangingPunct="1">
      <a:defRPr sz="1800" kern="1200">
        <a:solidFill>
          <a:schemeClr val="tx1"/>
        </a:solidFill>
        <a:latin typeface="+mn-lt"/>
        <a:ea typeface="+mn-ea"/>
        <a:cs typeface="+mn-cs"/>
      </a:defRPr>
    </a:lvl4pPr>
    <a:lvl5pPr marL="1826960" algn="l" defTabSz="913480" rtl="0" eaLnBrk="1" latinLnBrk="0" hangingPunct="1">
      <a:defRPr sz="1800" kern="1200">
        <a:solidFill>
          <a:schemeClr val="tx1"/>
        </a:solidFill>
        <a:latin typeface="+mn-lt"/>
        <a:ea typeface="+mn-ea"/>
        <a:cs typeface="+mn-cs"/>
      </a:defRPr>
    </a:lvl5pPr>
    <a:lvl6pPr marL="2283700" algn="l" defTabSz="913480" rtl="0" eaLnBrk="1" latinLnBrk="0" hangingPunct="1">
      <a:defRPr sz="1800" kern="1200">
        <a:solidFill>
          <a:schemeClr val="tx1"/>
        </a:solidFill>
        <a:latin typeface="+mn-lt"/>
        <a:ea typeface="+mn-ea"/>
        <a:cs typeface="+mn-cs"/>
      </a:defRPr>
    </a:lvl6pPr>
    <a:lvl7pPr marL="2740440" algn="l" defTabSz="913480" rtl="0" eaLnBrk="1" latinLnBrk="0" hangingPunct="1">
      <a:defRPr sz="1800" kern="1200">
        <a:solidFill>
          <a:schemeClr val="tx1"/>
        </a:solidFill>
        <a:latin typeface="+mn-lt"/>
        <a:ea typeface="+mn-ea"/>
        <a:cs typeface="+mn-cs"/>
      </a:defRPr>
    </a:lvl7pPr>
    <a:lvl8pPr marL="3197180" algn="l" defTabSz="913480" rtl="0" eaLnBrk="1" latinLnBrk="0" hangingPunct="1">
      <a:defRPr sz="1800" kern="1200">
        <a:solidFill>
          <a:schemeClr val="tx1"/>
        </a:solidFill>
        <a:latin typeface="+mn-lt"/>
        <a:ea typeface="+mn-ea"/>
        <a:cs typeface="+mn-cs"/>
      </a:defRPr>
    </a:lvl8pPr>
    <a:lvl9pPr marL="3653920" algn="l" defTabSz="91348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000000"/>
    <a:srgbClr val="0C1C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0565" autoAdjust="0"/>
  </p:normalViewPr>
  <p:slideViewPr>
    <p:cSldViewPr>
      <p:cViewPr>
        <p:scale>
          <a:sx n="60" d="100"/>
          <a:sy n="60" d="100"/>
        </p:scale>
        <p:origin x="-1494" y="-474"/>
      </p:cViewPr>
      <p:guideLst>
        <p:guide orient="horz" pos="1620"/>
        <p:guide pos="2880"/>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C2E736-0453-4E92-8DE2-F192E109BDF9}" type="datetimeFigureOut">
              <a:rPr lang="en-US" smtClean="0"/>
              <a:t>11/18/2012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84ACB7-F63F-4AE7-97C5-5612C02F6FAA}" type="slidenum">
              <a:rPr lang="en-US" smtClean="0"/>
              <a:t>‹#›</a:t>
            </a:fld>
            <a:endParaRPr lang="en-US"/>
          </a:p>
        </p:txBody>
      </p:sp>
    </p:spTree>
    <p:extLst>
      <p:ext uri="{BB962C8B-B14F-4D97-AF65-F5344CB8AC3E}">
        <p14:creationId xmlns:p14="http://schemas.microsoft.com/office/powerpoint/2010/main" val="3974520347"/>
      </p:ext>
    </p:extLst>
  </p:cSld>
  <p:clrMap bg1="lt1" tx1="dk1" bg2="lt2" tx2="dk2" accent1="accent1" accent2="accent2" accent3="accent3" accent4="accent4" accent5="accent5" accent6="accent6" hlink="hlink" folHlink="folHlink"/>
  <p:notesStyle>
    <a:lvl1pPr marL="0" algn="l" defTabSz="913480" rtl="0" eaLnBrk="1" latinLnBrk="0" hangingPunct="1">
      <a:defRPr sz="1200" kern="1200">
        <a:solidFill>
          <a:schemeClr val="tx1"/>
        </a:solidFill>
        <a:latin typeface="+mn-lt"/>
        <a:ea typeface="+mn-ea"/>
        <a:cs typeface="+mn-cs"/>
      </a:defRPr>
    </a:lvl1pPr>
    <a:lvl2pPr marL="456740" algn="l" defTabSz="913480" rtl="0" eaLnBrk="1" latinLnBrk="0" hangingPunct="1">
      <a:defRPr sz="1200" kern="1200">
        <a:solidFill>
          <a:schemeClr val="tx1"/>
        </a:solidFill>
        <a:latin typeface="+mn-lt"/>
        <a:ea typeface="+mn-ea"/>
        <a:cs typeface="+mn-cs"/>
      </a:defRPr>
    </a:lvl2pPr>
    <a:lvl3pPr marL="913480" algn="l" defTabSz="913480" rtl="0" eaLnBrk="1" latinLnBrk="0" hangingPunct="1">
      <a:defRPr sz="1200" kern="1200">
        <a:solidFill>
          <a:schemeClr val="tx1"/>
        </a:solidFill>
        <a:latin typeface="+mn-lt"/>
        <a:ea typeface="+mn-ea"/>
        <a:cs typeface="+mn-cs"/>
      </a:defRPr>
    </a:lvl3pPr>
    <a:lvl4pPr marL="1370220" algn="l" defTabSz="913480" rtl="0" eaLnBrk="1" latinLnBrk="0" hangingPunct="1">
      <a:defRPr sz="1200" kern="1200">
        <a:solidFill>
          <a:schemeClr val="tx1"/>
        </a:solidFill>
        <a:latin typeface="+mn-lt"/>
        <a:ea typeface="+mn-ea"/>
        <a:cs typeface="+mn-cs"/>
      </a:defRPr>
    </a:lvl4pPr>
    <a:lvl5pPr marL="1826960" algn="l" defTabSz="913480" rtl="0" eaLnBrk="1" latinLnBrk="0" hangingPunct="1">
      <a:defRPr sz="1200" kern="1200">
        <a:solidFill>
          <a:schemeClr val="tx1"/>
        </a:solidFill>
        <a:latin typeface="+mn-lt"/>
        <a:ea typeface="+mn-ea"/>
        <a:cs typeface="+mn-cs"/>
      </a:defRPr>
    </a:lvl5pPr>
    <a:lvl6pPr marL="2283700" algn="l" defTabSz="913480" rtl="0" eaLnBrk="1" latinLnBrk="0" hangingPunct="1">
      <a:defRPr sz="1200" kern="1200">
        <a:solidFill>
          <a:schemeClr val="tx1"/>
        </a:solidFill>
        <a:latin typeface="+mn-lt"/>
        <a:ea typeface="+mn-ea"/>
        <a:cs typeface="+mn-cs"/>
      </a:defRPr>
    </a:lvl6pPr>
    <a:lvl7pPr marL="2740440" algn="l" defTabSz="913480" rtl="0" eaLnBrk="1" latinLnBrk="0" hangingPunct="1">
      <a:defRPr sz="1200" kern="1200">
        <a:solidFill>
          <a:schemeClr val="tx1"/>
        </a:solidFill>
        <a:latin typeface="+mn-lt"/>
        <a:ea typeface="+mn-ea"/>
        <a:cs typeface="+mn-cs"/>
      </a:defRPr>
    </a:lvl7pPr>
    <a:lvl8pPr marL="3197180" algn="l" defTabSz="913480" rtl="0" eaLnBrk="1" latinLnBrk="0" hangingPunct="1">
      <a:defRPr sz="1200" kern="1200">
        <a:solidFill>
          <a:schemeClr val="tx1"/>
        </a:solidFill>
        <a:latin typeface="+mn-lt"/>
        <a:ea typeface="+mn-ea"/>
        <a:cs typeface="+mn-cs"/>
      </a:defRPr>
    </a:lvl8pPr>
    <a:lvl9pPr marL="3653920" algn="l" defTabSz="9134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xfrm>
            <a:off x="381000" y="685800"/>
            <a:ext cx="6096000" cy="3429000"/>
          </a:xfrm>
          <a:ln/>
        </p:spPr>
      </p:sp>
      <p:sp>
        <p:nvSpPr>
          <p:cNvPr id="205827" name="Rectangle 3"/>
          <p:cNvSpPr>
            <a:spLocks noGrp="1" noChangeArrowheads="1"/>
          </p:cNvSpPr>
          <p:nvPr>
            <p:ph type="body" idx="1"/>
          </p:nvPr>
        </p:nvSpPr>
        <p:spPr>
          <a:xfrm>
            <a:off x="915023" y="4344456"/>
            <a:ext cx="5027955" cy="4113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381000" y="685800"/>
            <a:ext cx="6096000" cy="3429000"/>
          </a:xfrm>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charset="0"/>
            </a:endParaRPr>
          </a:p>
          <a:p>
            <a:r>
              <a:rPr lang="en-US" dirty="0" smtClean="0">
                <a:latin typeface="Times New Roman" charset="0"/>
              </a:rPr>
              <a:t>Lets start with a simple exercise</a:t>
            </a:r>
            <a:r>
              <a:rPr lang="en-US" baseline="0" dirty="0" smtClean="0">
                <a:latin typeface="Times New Roman" charset="0"/>
              </a:rPr>
              <a:t> ..</a:t>
            </a:r>
            <a:endParaRPr lang="en-US" dirty="0" smtClean="0">
              <a:latin typeface="Times New Roman" charset="0"/>
            </a:endParaRPr>
          </a:p>
          <a:p>
            <a:endParaRPr lang="en-US" dirty="0" smtClean="0">
              <a:latin typeface="Times New Roman" charset="0"/>
            </a:endParaRPr>
          </a:p>
          <a:p>
            <a:r>
              <a:rPr lang="en-US" dirty="0" smtClean="0">
                <a:latin typeface="Times New Roman" charset="0"/>
              </a:rPr>
              <a:t>X up: Airbags for car, for helicopter</a:t>
            </a:r>
          </a:p>
          <a:p>
            <a:endParaRPr lang="en-US" dirty="0" smtClean="0">
              <a:latin typeface="Times New Roman" charset="0"/>
            </a:endParaRPr>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A2EABBC0-FC26-4A73-B0FA-82E62F02D72C}" type="slidenum">
              <a:rPr lang="en-US" sz="1100">
                <a:solidFill>
                  <a:prstClr val="black"/>
                </a:solidFill>
                <a:latin typeface="Times New Roman" charset="0"/>
              </a:rPr>
              <a:pPr/>
              <a:t>11</a:t>
            </a:fld>
            <a:endParaRPr lang="en-US" sz="1100">
              <a:solidFill>
                <a:prstClr val="black"/>
              </a:solidFill>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381000" y="685800"/>
            <a:ext cx="6096000" cy="3429000"/>
          </a:xfrm>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charset="0"/>
            </a:endParaRPr>
          </a:p>
          <a:p>
            <a:r>
              <a:rPr lang="en-US" dirty="0" smtClean="0">
                <a:latin typeface="Times New Roman" charset="0"/>
              </a:rPr>
              <a:t>Lets start with a simple exercise</a:t>
            </a:r>
            <a:r>
              <a:rPr lang="en-US" baseline="0" dirty="0" smtClean="0">
                <a:latin typeface="Times New Roman" charset="0"/>
              </a:rPr>
              <a:t> ..</a:t>
            </a:r>
            <a:endParaRPr lang="en-US" dirty="0" smtClean="0">
              <a:latin typeface="Times New Roman" charset="0"/>
            </a:endParaRPr>
          </a:p>
          <a:p>
            <a:endParaRPr lang="en-US" dirty="0" smtClean="0">
              <a:latin typeface="Times New Roman" charset="0"/>
            </a:endParaRPr>
          </a:p>
          <a:p>
            <a:r>
              <a:rPr lang="en-US" dirty="0" smtClean="0">
                <a:latin typeface="Times New Roman" charset="0"/>
              </a:rPr>
              <a:t>X up: Airbags for car, for helicopter</a:t>
            </a:r>
          </a:p>
          <a:p>
            <a:endParaRPr lang="en-US" dirty="0" smtClean="0">
              <a:latin typeface="Times New Roman" charset="0"/>
            </a:endParaRPr>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A2EABBC0-FC26-4A73-B0FA-82E62F02D72C}" type="slidenum">
              <a:rPr lang="en-US" sz="1100">
                <a:solidFill>
                  <a:prstClr val="black"/>
                </a:solidFill>
                <a:latin typeface="Times New Roman" charset="0"/>
              </a:rPr>
              <a:pPr/>
              <a:t>12</a:t>
            </a:fld>
            <a:endParaRPr lang="en-US" sz="1100">
              <a:solidFill>
                <a:prstClr val="black"/>
              </a:solidFill>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p:cNvSpPr>
            <a:spLocks noGrp="1" noRot="1" noChangeAspect="1" noTextEdit="1"/>
          </p:cNvSpPr>
          <p:nvPr>
            <p:ph type="sldImg"/>
          </p:nvPr>
        </p:nvSpPr>
        <p:spPr>
          <a:xfrm>
            <a:off x="381000" y="685800"/>
            <a:ext cx="6096000" cy="3429000"/>
          </a:xfrm>
          <a:ln/>
        </p:spPr>
      </p:sp>
      <p:sp>
        <p:nvSpPr>
          <p:cNvPr id="555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55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12BEA04-B5E9-4ED5-9685-6B6C0C87BE10}" type="slidenum">
              <a:rPr lang="en-US" smtClean="0">
                <a:solidFill>
                  <a:srgbClr val="000000"/>
                </a:solidFill>
              </a:rPr>
              <a:pPr eaLnBrk="1" hangingPunct="1"/>
              <a:t>13</a:t>
            </a:fld>
            <a:endParaRPr 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CE2B28A-E554-4601-94F3-9970E969B62C}" type="slidenum">
              <a:rPr lang="en-US" sz="1100" smtClean="0">
                <a:solidFill>
                  <a:srgbClr val="000000"/>
                </a:solidFill>
              </a:rPr>
              <a:pPr eaLnBrk="1" hangingPunct="1"/>
              <a:t>14</a:t>
            </a:fld>
            <a:endParaRPr lang="en-US" sz="1100" smtClean="0">
              <a:solidFill>
                <a:srgbClr val="000000"/>
              </a:solidFill>
            </a:endParaRPr>
          </a:p>
        </p:txBody>
      </p:sp>
      <p:sp>
        <p:nvSpPr>
          <p:cNvPr id="529411" name="Rectangle 2"/>
          <p:cNvSpPr>
            <a:spLocks noGrp="1" noRot="1" noChangeAspect="1" noChangeArrowheads="1" noTextEdit="1"/>
          </p:cNvSpPr>
          <p:nvPr>
            <p:ph type="sldImg"/>
          </p:nvPr>
        </p:nvSpPr>
        <p:spPr>
          <a:xfrm>
            <a:off x="381000" y="685800"/>
            <a:ext cx="6096000" cy="3429000"/>
          </a:xfrm>
          <a:ln/>
        </p:spPr>
      </p:sp>
      <p:sp>
        <p:nvSpPr>
          <p:cNvPr id="529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http://www.youtube.com/watch?v=2CWpZKuy-NE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381000" y="685800"/>
            <a:ext cx="6096000" cy="3429000"/>
          </a:xfrm>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charset="0"/>
            </a:endParaRPr>
          </a:p>
          <a:p>
            <a:r>
              <a:rPr lang="en-US" dirty="0" smtClean="0">
                <a:latin typeface="Times New Roman" charset="0"/>
              </a:rPr>
              <a:t>Lets start with a simple exercise</a:t>
            </a:r>
            <a:r>
              <a:rPr lang="en-US" baseline="0" dirty="0" smtClean="0">
                <a:latin typeface="Times New Roman" charset="0"/>
              </a:rPr>
              <a:t> ..</a:t>
            </a:r>
            <a:endParaRPr lang="en-US" dirty="0" smtClean="0">
              <a:latin typeface="Times New Roman" charset="0"/>
            </a:endParaRPr>
          </a:p>
          <a:p>
            <a:endParaRPr lang="en-US" dirty="0" smtClean="0">
              <a:latin typeface="Times New Roman" charset="0"/>
            </a:endParaRPr>
          </a:p>
          <a:p>
            <a:r>
              <a:rPr lang="en-US" dirty="0" smtClean="0">
                <a:latin typeface="Times New Roman" charset="0"/>
              </a:rPr>
              <a:t>X up: Airbags for car, for helicopter</a:t>
            </a:r>
          </a:p>
          <a:p>
            <a:endParaRPr lang="en-US" dirty="0" smtClean="0">
              <a:latin typeface="Times New Roman" charset="0"/>
            </a:endParaRPr>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A2EABBC0-FC26-4A73-B0FA-82E62F02D72C}" type="slidenum">
              <a:rPr lang="en-US" sz="1100">
                <a:solidFill>
                  <a:prstClr val="black"/>
                </a:solidFill>
                <a:latin typeface="Times New Roman" charset="0"/>
              </a:rPr>
              <a:pPr/>
              <a:t>15</a:t>
            </a:fld>
            <a:endParaRPr lang="en-US" sz="1100">
              <a:solidFill>
                <a:prstClr val="black"/>
              </a:solidFill>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381000" y="685800"/>
            <a:ext cx="6096000" cy="3429000"/>
          </a:xfrm>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charset="0"/>
            </a:endParaRPr>
          </a:p>
          <a:p>
            <a:r>
              <a:rPr lang="en-US" dirty="0" smtClean="0">
                <a:latin typeface="Times New Roman" charset="0"/>
              </a:rPr>
              <a:t>Lets start with a simple exercise</a:t>
            </a:r>
            <a:r>
              <a:rPr lang="en-US" baseline="0" dirty="0" smtClean="0">
                <a:latin typeface="Times New Roman" charset="0"/>
              </a:rPr>
              <a:t> ..</a:t>
            </a:r>
            <a:endParaRPr lang="en-US" dirty="0" smtClean="0">
              <a:latin typeface="Times New Roman" charset="0"/>
            </a:endParaRPr>
          </a:p>
          <a:p>
            <a:endParaRPr lang="en-US" dirty="0" smtClean="0">
              <a:latin typeface="Times New Roman" charset="0"/>
            </a:endParaRPr>
          </a:p>
          <a:p>
            <a:r>
              <a:rPr lang="en-US" dirty="0" smtClean="0">
                <a:latin typeface="Times New Roman" charset="0"/>
              </a:rPr>
              <a:t>X up: Airbags for car, for helicopter</a:t>
            </a:r>
          </a:p>
          <a:p>
            <a:endParaRPr lang="en-US" dirty="0" smtClean="0">
              <a:latin typeface="Times New Roman" charset="0"/>
            </a:endParaRPr>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A2EABBC0-FC26-4A73-B0FA-82E62F02D72C}" type="slidenum">
              <a:rPr lang="en-US" sz="1100">
                <a:solidFill>
                  <a:prstClr val="black"/>
                </a:solidFill>
                <a:latin typeface="Times New Roman" charset="0"/>
              </a:rPr>
              <a:pPr/>
              <a:t>17</a:t>
            </a:fld>
            <a:endParaRPr lang="en-US" sz="1100">
              <a:solidFill>
                <a:prstClr val="black"/>
              </a:solidFill>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smtClean="0">
                <a:solidFill>
                  <a:schemeClr val="bg1"/>
                </a:solidFill>
              </a:rPr>
              <a:t>My Photo</a:t>
            </a:r>
            <a:r>
              <a:rPr lang="en-US" sz="1400" dirty="0" smtClean="0"/>
              <a:t/>
            </a:r>
            <a:br>
              <a:rPr lang="en-US" sz="1400" dirty="0" smtClean="0"/>
            </a:br>
            <a:r>
              <a:rPr lang="en-US" sz="1200" dirty="0" smtClean="0">
                <a:solidFill>
                  <a:schemeClr val="bg1"/>
                </a:solidFill>
              </a:rPr>
              <a:t/>
            </a:r>
            <a:br>
              <a:rPr lang="en-US" sz="1200" dirty="0" smtClean="0">
                <a:solidFill>
                  <a:schemeClr val="bg1"/>
                </a:solidFill>
              </a:rPr>
            </a:br>
            <a:r>
              <a:rPr lang="en-US" sz="1200" dirty="0" smtClean="0">
                <a:solidFill>
                  <a:schemeClr val="bg1"/>
                </a:solidFill>
              </a:rPr>
              <a:t>24 roll film for one year</a:t>
            </a:r>
            <a:r>
              <a:rPr lang="en-US" sz="1200" dirty="0" smtClean="0"/>
              <a:t> </a:t>
            </a:r>
            <a:br>
              <a:rPr lang="en-US" sz="1200" dirty="0" smtClean="0"/>
            </a:br>
            <a:endParaRPr lang="en-US" dirty="0"/>
          </a:p>
        </p:txBody>
      </p:sp>
      <p:sp>
        <p:nvSpPr>
          <p:cNvPr id="4" name="Slide Number Placeholder 3"/>
          <p:cNvSpPr>
            <a:spLocks noGrp="1"/>
          </p:cNvSpPr>
          <p:nvPr>
            <p:ph type="sldNum" sz="quarter" idx="10"/>
          </p:nvPr>
        </p:nvSpPr>
        <p:spPr/>
        <p:txBody>
          <a:bodyPr/>
          <a:lstStyle/>
          <a:p>
            <a:pPr>
              <a:defRPr/>
            </a:pPr>
            <a:fld id="{4DC782C0-9027-48FB-B0F0-01E1E25630CA}"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970120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Create videos at m, b, trillion fps</a:t>
            </a:r>
          </a:p>
          <a:p>
            <a:r>
              <a:rPr lang="en-US" baseline="0" dirty="0" smtClean="0"/>
              <a:t>I introduce new type of photography.. </a:t>
            </a:r>
            <a:r>
              <a:rPr lang="en-US" baseline="0" dirty="0" err="1" smtClean="0"/>
              <a:t>Femto</a:t>
            </a:r>
            <a:r>
              <a:rPr lang="en-US" baseline="0" dirty="0" smtClean="0"/>
              <a:t> photography</a:t>
            </a:r>
          </a:p>
          <a:p>
            <a:r>
              <a:rPr lang="en-US" baseline="0" dirty="0" smtClean="0"/>
              <a:t>Technique so fat .. Slow motion videos of light in mot</a:t>
            </a:r>
          </a:p>
          <a:p>
            <a:r>
              <a:rPr lang="en-US" baseline="0" dirty="0" smtClean="0"/>
              <a:t>With that, </a:t>
            </a:r>
            <a:r>
              <a:rPr lang="en-US" baseline="0" dirty="0" err="1" smtClean="0"/>
              <a:t>LaC</a:t>
            </a:r>
            <a:r>
              <a:rPr lang="en-US" baseline="0" dirty="0" smtClean="0"/>
              <a:t>, see inside our body without </a:t>
            </a:r>
            <a:r>
              <a:rPr lang="en-US" baseline="0" dirty="0" err="1" smtClean="0"/>
              <a:t>xrays</a:t>
            </a:r>
            <a:endParaRPr lang="en-US" baseline="0" dirty="0" smtClean="0"/>
          </a:p>
          <a:p>
            <a:r>
              <a:rPr lang="en-US" baseline="0" dirty="0" smtClean="0"/>
              <a:t>Challenge our notion of a camera</a:t>
            </a:r>
          </a:p>
          <a:p>
            <a:endParaRPr lang="en-US" baseline="0" dirty="0" smtClean="0"/>
          </a:p>
          <a:p>
            <a:endParaRPr lang="en-US" baseline="0" dirty="0" smtClean="0"/>
          </a:p>
          <a:p>
            <a:r>
              <a:rPr lang="en-US" baseline="0" dirty="0" smtClean="0"/>
              <a:t>To record bullets of LIGHT passing thru the world  .. And remember light travels nearly a million times faster than an ordinary bullet</a:t>
            </a:r>
          </a:p>
          <a:p>
            <a:endParaRPr lang="en-US" baseline="0" dirty="0" smtClean="0"/>
          </a:p>
          <a:p>
            <a:r>
              <a:rPr lang="en-US" baseline="0" dirty="0" smtClean="0"/>
              <a:t>So what is </a:t>
            </a:r>
            <a:r>
              <a:rPr lang="en-US" baseline="0" dirty="0" err="1" smtClean="0"/>
              <a:t>femto</a:t>
            </a:r>
            <a:r>
              <a:rPr lang="en-US" baseline="0" dirty="0" smtClean="0"/>
              <a:t>-photography</a:t>
            </a:r>
          </a:p>
          <a:p>
            <a:endParaRPr lang="en-US" baseline="0" dirty="0" smtClean="0"/>
          </a:p>
          <a:p>
            <a:r>
              <a:rPr lang="en-US" baseline="0" dirty="0" smtClean="0"/>
              <a:t>Not just for visual aesthetics</a:t>
            </a:r>
          </a:p>
          <a:p>
            <a:r>
              <a:rPr lang="en-US" baseline="0" dirty="0" smtClean="0"/>
              <a:t>Camera that can look around corners</a:t>
            </a:r>
          </a:p>
          <a:p>
            <a:r>
              <a:rPr lang="en-US" baseline="0" dirty="0" smtClean="0"/>
              <a:t>Ultrasound with light to look under the skin inside our bodies</a:t>
            </a:r>
            <a:endParaRPr lang="en-US" dirty="0"/>
          </a:p>
        </p:txBody>
      </p:sp>
      <p:sp>
        <p:nvSpPr>
          <p:cNvPr id="4" name="Slide Number Placeholder 3"/>
          <p:cNvSpPr>
            <a:spLocks noGrp="1"/>
          </p:cNvSpPr>
          <p:nvPr>
            <p:ph type="sldNum" sz="quarter" idx="10"/>
          </p:nvPr>
        </p:nvSpPr>
        <p:spPr/>
        <p:txBody>
          <a:bodyPr/>
          <a:lstStyle/>
          <a:p>
            <a:pPr>
              <a:defRPr/>
            </a:pPr>
            <a:fld id="{4DC782C0-9027-48FB-B0F0-01E1E25630CA}"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970120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if</a:t>
            </a:r>
            <a:r>
              <a:rPr lang="en-US" baseline="0" dirty="0" smtClean="0"/>
              <a:t> we send this bullet of photons to shatter into this bottle</a:t>
            </a:r>
          </a:p>
          <a:p>
            <a:r>
              <a:rPr lang="en-US" baseline="0" dirty="0" smtClean="0"/>
              <a:t>How does light look in slow motion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The whole sequence is less than a nanosecond stretched to about 10 seconds i.e. 10 billion times slowed down</a:t>
            </a:r>
          </a:p>
          <a:p>
            <a:r>
              <a:rPr lang="en-US" sz="1200" kern="1200" dirty="0" smtClean="0">
                <a:solidFill>
                  <a:schemeClr val="tx1"/>
                </a:solidFill>
                <a:effectLst/>
                <a:latin typeface="Arial" charset="0"/>
                <a:ea typeface="+mn-ea"/>
                <a:cs typeface="+mn-cs"/>
              </a:rPr>
              <a:t>If an </a:t>
            </a:r>
            <a:r>
              <a:rPr lang="en-US" sz="1200" kern="1200" dirty="0" err="1" smtClean="0">
                <a:solidFill>
                  <a:schemeClr val="tx1"/>
                </a:solidFill>
                <a:effectLst/>
                <a:latin typeface="Arial" charset="0"/>
                <a:ea typeface="+mn-ea"/>
                <a:cs typeface="+mn-cs"/>
              </a:rPr>
              <a:t>oridinary</a:t>
            </a:r>
            <a:r>
              <a:rPr lang="en-US" sz="1200" kern="1200" dirty="0" smtClean="0">
                <a:solidFill>
                  <a:schemeClr val="tx1"/>
                </a:solidFill>
                <a:effectLst/>
                <a:latin typeface="Arial" charset="0"/>
                <a:ea typeface="+mn-ea"/>
                <a:cs typeface="+mn-cs"/>
              </a:rPr>
              <a:t> bullet,</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same distance at such a slow motion video, do you know how long you will have to sit here to watch the movie? A day, a week .. a whole year .. it will be a very boring movie ..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Clean_coke_mulSlow2v1.mov</a:t>
            </a:r>
          </a:p>
          <a:p>
            <a:endParaRPr lang="en-US" dirty="0"/>
          </a:p>
        </p:txBody>
      </p:sp>
      <p:sp>
        <p:nvSpPr>
          <p:cNvPr id="4" name="Slide Number Placeholder 3"/>
          <p:cNvSpPr>
            <a:spLocks noGrp="1"/>
          </p:cNvSpPr>
          <p:nvPr>
            <p:ph type="sldNum" sz="quarter" idx="10"/>
          </p:nvPr>
        </p:nvSpPr>
        <p:spPr/>
        <p:txBody>
          <a:bodyPr/>
          <a:lstStyle/>
          <a:p>
            <a:pPr>
              <a:defRPr/>
            </a:pPr>
            <a:fld id="{4DC782C0-9027-48FB-B0F0-01E1E25630CA}"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555873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Superman can fly and heroes can becomes invisible .. But what about a new power for a future super-hero ..</a:t>
            </a:r>
          </a:p>
          <a:p>
            <a:r>
              <a:rPr lang="en-US" sz="1200" kern="1200" dirty="0" smtClean="0">
                <a:solidFill>
                  <a:schemeClr val="tx1"/>
                </a:solidFill>
                <a:effectLst/>
                <a:latin typeface="Arial" charset="0"/>
                <a:ea typeface="+mn-ea"/>
                <a:cs typeface="+mn-cs"/>
              </a:rPr>
              <a:t>To see around corners ..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4DC782C0-9027-48FB-B0F0-01E1E25630CA}"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623357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381000" y="685800"/>
            <a:ext cx="6096000" cy="3429000"/>
          </a:xfrm>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FFFFFF"/>
                </a:solidFill>
                <a:latin typeface="Berlin Sans FB" pitchFamily="34" charset="0"/>
              </a:rPr>
              <a:t>Six ways of coming up with new ideas based on an idea ‘X’.</a:t>
            </a: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Ramesh </a:t>
            </a:r>
            <a:r>
              <a:rPr lang="en-US" dirty="0" err="1" smtClean="0">
                <a:solidFill>
                  <a:srgbClr val="FFFFFF"/>
                </a:solidFill>
                <a:latin typeface="Berlin Sans FB" pitchFamily="34" charset="0"/>
              </a:rPr>
              <a:t>Raskar</a:t>
            </a:r>
            <a:r>
              <a:rPr lang="en-US" dirty="0" smtClean="0">
                <a:solidFill>
                  <a:srgbClr val="FFFFFF"/>
                </a:solidFill>
                <a:latin typeface="Berlin Sans FB" pitchFamily="34" charset="0"/>
              </a:rPr>
              <a:t/>
            </a:r>
            <a:br>
              <a:rPr lang="en-US" dirty="0" smtClean="0">
                <a:solidFill>
                  <a:srgbClr val="FFFFFF"/>
                </a:solidFill>
                <a:latin typeface="Berlin Sans FB" pitchFamily="34" charset="0"/>
              </a:rPr>
            </a:br>
            <a:r>
              <a:rPr lang="en-US" dirty="0" smtClean="0">
                <a:solidFill>
                  <a:srgbClr val="FFFFFF"/>
                </a:solidFill>
                <a:latin typeface="Berlin Sans FB" pitchFamily="34" charset="0"/>
              </a:rPr>
              <a:t>Associate Professor</a:t>
            </a:r>
          </a:p>
          <a:p>
            <a:r>
              <a:rPr lang="en-US" dirty="0" smtClean="0">
                <a:solidFill>
                  <a:srgbClr val="FFFFFF"/>
                </a:solidFill>
                <a:latin typeface="Berlin Sans FB" pitchFamily="34" charset="0"/>
              </a:rPr>
              <a:t>MIT Media Lab</a:t>
            </a: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http://raskar.info</a:t>
            </a:r>
          </a:p>
          <a:p>
            <a:r>
              <a:rPr lang="en-US" dirty="0" smtClean="0">
                <a:solidFill>
                  <a:srgbClr val="FFFFFF"/>
                </a:solidFill>
                <a:latin typeface="Berlin Sans FB" pitchFamily="34" charset="0"/>
              </a:rPr>
              <a:t>http://cameraculture.info</a:t>
            </a:r>
          </a:p>
          <a:p>
            <a:pPr eaLnBrk="1" hangingPunct="1"/>
            <a:endParaRPr lang="en-US" dirty="0" smtClean="0">
              <a:latin typeface="Times New Roman" charset="0"/>
            </a:endParaRP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http://raskar.info</a:t>
            </a:r>
          </a:p>
          <a:p>
            <a:r>
              <a:rPr lang="en-US" dirty="0" smtClean="0">
                <a:solidFill>
                  <a:srgbClr val="FFFFFF"/>
                </a:solidFill>
                <a:latin typeface="Berlin Sans FB" pitchFamily="34" charset="0"/>
              </a:rPr>
              <a:t>http://cameraculture.info</a:t>
            </a:r>
          </a:p>
          <a:p>
            <a:endParaRPr lang="en-US" dirty="0" smtClean="0">
              <a:latin typeface="Times New Roman" charset="0"/>
            </a:endParaRP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BB17A1AC-C4D9-4677-95FE-CA45C3B0CF57}" type="slidenum">
              <a:rPr lang="en-US" sz="1100">
                <a:solidFill>
                  <a:srgbClr val="000000"/>
                </a:solidFill>
                <a:latin typeface="Times New Roman" charset="0"/>
              </a:rPr>
              <a:pPr/>
              <a:t>2</a:t>
            </a:fld>
            <a:endParaRPr lang="en-US" sz="1100">
              <a:solidFill>
                <a:srgbClr val="000000"/>
              </a:solidFill>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382588" y="685800"/>
            <a:ext cx="6094412" cy="3429000"/>
          </a:xfrm>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Gill Sans" charset="0"/>
                <a:ea typeface="ヒラギノ角ゴ Pro W3" charset="-128"/>
              </a:rPr>
              <a:t>The idea is to use echoes of light</a:t>
            </a:r>
            <a:r>
              <a:rPr lang="en-US" baseline="0" dirty="0" smtClean="0">
                <a:latin typeface="Gill Sans" charset="0"/>
                <a:ea typeface="ヒラギノ角ゴ Pro W3" charset="-128"/>
              </a:rPr>
              <a:t> .. Multiple bounces .. </a:t>
            </a:r>
          </a:p>
          <a:p>
            <a:r>
              <a:rPr lang="en-US" baseline="0" dirty="0" smtClean="0">
                <a:latin typeface="Gill Sans" charset="0"/>
                <a:ea typeface="ヒラギノ角ゴ Pro W3" charset="-128"/>
              </a:rPr>
              <a:t>We send flash light with our </a:t>
            </a:r>
            <a:r>
              <a:rPr lang="en-US" baseline="0" dirty="0" err="1" smtClean="0">
                <a:latin typeface="Gill Sans" charset="0"/>
                <a:ea typeface="ヒラギノ角ゴ Pro W3" charset="-128"/>
              </a:rPr>
              <a:t>femto</a:t>
            </a:r>
            <a:r>
              <a:rPr lang="en-US" baseline="0" dirty="0" smtClean="0">
                <a:latin typeface="Gill Sans" charset="0"/>
                <a:ea typeface="ヒラギノ角ゴ Pro W3" charset="-128"/>
              </a:rPr>
              <a:t>-camera to the door, part of it scatters into the room</a:t>
            </a:r>
          </a:p>
          <a:p>
            <a:r>
              <a:rPr lang="en-US" baseline="0" dirty="0" smtClean="0">
                <a:latin typeface="Gill Sans" charset="0"/>
                <a:ea typeface="ヒラギノ角ゴ Pro W3" charset="-128"/>
              </a:rPr>
              <a:t>  A small fraction comes back to the door and even tinier fraction comes back to our </a:t>
            </a:r>
            <a:r>
              <a:rPr lang="en-US" baseline="0" dirty="0" err="1" smtClean="0">
                <a:latin typeface="Gill Sans" charset="0"/>
                <a:ea typeface="ヒラギノ角ゴ Pro W3" charset="-128"/>
              </a:rPr>
              <a:t>femto</a:t>
            </a:r>
            <a:r>
              <a:rPr lang="en-US" baseline="0" dirty="0" smtClean="0">
                <a:latin typeface="Gill Sans" charset="0"/>
                <a:ea typeface="ヒラギノ角ゴ Pro W3" charset="-128"/>
              </a:rPr>
              <a:t>-camera</a:t>
            </a:r>
          </a:p>
          <a:p>
            <a:r>
              <a:rPr lang="en-US" baseline="0" dirty="0" smtClean="0">
                <a:latin typeface="Gill Sans" charset="0"/>
                <a:ea typeface="ヒラギノ角ゴ Pro W3" charset="-128"/>
              </a:rPr>
              <a:t>By analyzing these multiply bounced photos with trillion frames per second imaging, it turns out we can look around corners beyond the line of sight</a:t>
            </a:r>
          </a:p>
          <a:p>
            <a:endParaRPr lang="en-US" dirty="0" smtClean="0">
              <a:latin typeface="Gill Sans" charset="0"/>
              <a:ea typeface="ヒラギノ角ゴ Pro W3" charset="-128"/>
            </a:endParaRPr>
          </a:p>
          <a:p>
            <a:endParaRPr lang="en-US" dirty="0" smtClean="0">
              <a:latin typeface="Gill Sans" charset="0"/>
              <a:ea typeface="ヒラギノ角ゴ Pro W3" charset="-128"/>
            </a:endParaRPr>
          </a:p>
          <a:p>
            <a:endParaRPr lang="en-US" dirty="0" smtClean="0">
              <a:latin typeface="Gill Sans" charset="0"/>
              <a:ea typeface="ヒラギノ角ゴ Pro W3" charset="-128"/>
            </a:endParaRPr>
          </a:p>
          <a:p>
            <a:r>
              <a:rPr lang="en-US" dirty="0" smtClean="0">
                <a:latin typeface="Gill Sans" charset="0"/>
                <a:ea typeface="ヒラギノ角ゴ Pro W3" charset="-128"/>
              </a:rPr>
              <a:t>========</a:t>
            </a:r>
          </a:p>
          <a:p>
            <a:r>
              <a:rPr lang="en-US" dirty="0" smtClean="0">
                <a:latin typeface="Gill Sans" charset="0"/>
                <a:ea typeface="ヒラギノ角ゴ Pro W3" charset="-128"/>
              </a:rPr>
              <a:t>Echoes of sound -&gt; Echoes of light</a:t>
            </a:r>
          </a:p>
        </p:txBody>
      </p:sp>
      <p:sp>
        <p:nvSpPr>
          <p:cNvPr id="125956"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74" tIns="44937" rIns="89874" bIns="44937"/>
          <a:lstStyle>
            <a:lvl1pPr eaLnBrk="0" hangingPunct="0">
              <a:defRPr sz="3700">
                <a:solidFill>
                  <a:srgbClr val="000000"/>
                </a:solidFill>
                <a:latin typeface="Gill Sans" charset="0"/>
                <a:ea typeface="ヒラギノ角ゴ ProN W3"/>
                <a:cs typeface="ヒラギノ角ゴ ProN W3"/>
                <a:sym typeface="Gill Sans" charset="0"/>
              </a:defRPr>
            </a:lvl1pPr>
            <a:lvl2pPr marL="742854" indent="-285713" eaLnBrk="0" hangingPunct="0">
              <a:defRPr sz="3700">
                <a:solidFill>
                  <a:srgbClr val="000000"/>
                </a:solidFill>
                <a:latin typeface="Gill Sans" charset="0"/>
                <a:ea typeface="ヒラギノ角ゴ ProN W3"/>
                <a:cs typeface="ヒラギノ角ゴ ProN W3"/>
                <a:sym typeface="Gill Sans" charset="0"/>
              </a:defRPr>
            </a:lvl2pPr>
            <a:lvl3pPr marL="1142852" indent="-228571" eaLnBrk="0" hangingPunct="0">
              <a:defRPr sz="3700">
                <a:solidFill>
                  <a:srgbClr val="000000"/>
                </a:solidFill>
                <a:latin typeface="Gill Sans" charset="0"/>
                <a:ea typeface="ヒラギノ角ゴ ProN W3"/>
                <a:cs typeface="ヒラギノ角ゴ ProN W3"/>
                <a:sym typeface="Gill Sans" charset="0"/>
              </a:defRPr>
            </a:lvl3pPr>
            <a:lvl4pPr marL="1599993" indent="-228571" eaLnBrk="0" hangingPunct="0">
              <a:defRPr sz="3700">
                <a:solidFill>
                  <a:srgbClr val="000000"/>
                </a:solidFill>
                <a:latin typeface="Gill Sans" charset="0"/>
                <a:ea typeface="ヒラギノ角ゴ ProN W3"/>
                <a:cs typeface="ヒラギノ角ゴ ProN W3"/>
                <a:sym typeface="Gill Sans" charset="0"/>
              </a:defRPr>
            </a:lvl4pPr>
            <a:lvl5pPr marL="2057133" indent="-228571" eaLnBrk="0" hangingPunct="0">
              <a:defRPr sz="3700">
                <a:solidFill>
                  <a:srgbClr val="000000"/>
                </a:solidFill>
                <a:latin typeface="Gill Sans" charset="0"/>
                <a:ea typeface="ヒラギノ角ゴ ProN W3"/>
                <a:cs typeface="ヒラギノ角ゴ ProN W3"/>
                <a:sym typeface="Gill Sans" charset="0"/>
              </a:defRPr>
            </a:lvl5pPr>
            <a:lvl6pPr marL="2514274" indent="-228571"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6pPr>
            <a:lvl7pPr marL="2971415" indent="-228571"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7pPr>
            <a:lvl8pPr marL="3428556" indent="-228571"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8pPr>
            <a:lvl9pPr marL="3885696" indent="-228571"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9pPr>
          </a:lstStyle>
          <a:p>
            <a:pPr eaLnBrk="1" hangingPunct="1"/>
            <a:fld id="{6A986324-B934-46EA-804A-3A1965A85EB8}" type="slidenum">
              <a:rPr lang="en-US"/>
              <a:pPr eaLnBrk="1" hangingPunct="1"/>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Not just science fiction but we have actually shown this in our lab on a tabletop setup</a:t>
            </a:r>
          </a:p>
          <a:p>
            <a:r>
              <a:rPr lang="en-US" sz="1200" kern="1200" dirty="0" smtClean="0">
                <a:solidFill>
                  <a:schemeClr val="tx1"/>
                </a:solidFill>
                <a:effectLst/>
                <a:latin typeface="Arial" charset="0"/>
                <a:ea typeface="+mn-ea"/>
                <a:cs typeface="+mn-cs"/>
              </a:rPr>
              <a:t>The </a:t>
            </a:r>
            <a:r>
              <a:rPr lang="en-US" sz="1200" kern="1200" dirty="0" err="1" smtClean="0">
                <a:solidFill>
                  <a:schemeClr val="tx1"/>
                </a:solidFill>
                <a:effectLst/>
                <a:latin typeface="Arial" charset="0"/>
                <a:ea typeface="+mn-ea"/>
                <a:cs typeface="+mn-cs"/>
              </a:rPr>
              <a:t>femto</a:t>
            </a:r>
            <a:r>
              <a:rPr lang="en-US" sz="1200" kern="1200" dirty="0" smtClean="0">
                <a:solidFill>
                  <a:schemeClr val="tx1"/>
                </a:solidFill>
                <a:effectLst/>
                <a:latin typeface="Arial" charset="0"/>
                <a:ea typeface="+mn-ea"/>
                <a:cs typeface="+mn-cs"/>
              </a:rPr>
              <a:t>-camera is on the left and the mannequin is hidden behind the wall .. so how do we do it? Our paper was recently published and highlighted on nature.com and Nature produced this animation</a:t>
            </a:r>
          </a:p>
          <a:p>
            <a:endParaRPr lang="en-US" dirty="0"/>
          </a:p>
        </p:txBody>
      </p:sp>
      <p:sp>
        <p:nvSpPr>
          <p:cNvPr id="4" name="Slide Number Placeholder 3"/>
          <p:cNvSpPr>
            <a:spLocks noGrp="1"/>
          </p:cNvSpPr>
          <p:nvPr>
            <p:ph type="sldNum" sz="quarter" idx="10"/>
          </p:nvPr>
        </p:nvSpPr>
        <p:spPr/>
        <p:txBody>
          <a:bodyPr/>
          <a:lstStyle/>
          <a:p>
            <a:pPr>
              <a:defRPr/>
            </a:pPr>
            <a:fld id="{4DC782C0-9027-48FB-B0F0-01E1E25630CA}"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206595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can create cars that avoid </a:t>
            </a:r>
            <a:r>
              <a:rPr lang="en-US" dirty="0" err="1" smtClean="0"/>
              <a:t>collion</a:t>
            </a:r>
            <a:r>
              <a:rPr lang="en-US" dirty="0" smtClean="0"/>
              <a:t> with what is around the bend ..</a:t>
            </a:r>
            <a:endParaRPr lang="en-US" dirty="0"/>
          </a:p>
        </p:txBody>
      </p:sp>
      <p:sp>
        <p:nvSpPr>
          <p:cNvPr id="4" name="Slide Number Placeholder 3"/>
          <p:cNvSpPr>
            <a:spLocks noGrp="1"/>
          </p:cNvSpPr>
          <p:nvPr>
            <p:ph type="sldNum" sz="quarter" idx="10"/>
          </p:nvPr>
        </p:nvSpPr>
        <p:spPr/>
        <p:txBody>
          <a:bodyPr/>
          <a:lstStyle/>
          <a:p>
            <a:pPr>
              <a:defRPr/>
            </a:pPr>
            <a:fld id="{4DC782C0-9027-48FB-B0F0-01E1E25630CA}"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541699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xfrm>
            <a:off x="381000" y="685800"/>
            <a:ext cx="6096000" cy="3429000"/>
          </a:xfrm>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Arial" charset="0"/>
                <a:ea typeface="+mn-ea"/>
                <a:cs typeface="+mn-cs"/>
              </a:rPr>
              <a:t>Or look for survivors in hazardous conditions from changes in light reflected from open windows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50A68831-2B6F-4A4D-B0FD-020C77F8442F}" type="slidenum">
              <a:rPr lang="en-US">
                <a:solidFill>
                  <a:prstClr val="black"/>
                </a:solidFill>
              </a:rPr>
              <a:pPr>
                <a:defRPr/>
              </a:pPr>
              <a:t>26</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381000" y="685800"/>
            <a:ext cx="6096000" cy="3429000"/>
          </a:xfrm>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to</a:t>
            </a:r>
            <a:r>
              <a:rPr lang="en-US" baseline="0" dirty="0" smtClean="0"/>
              <a:t> see deep inside the body with endoscopes that look in narrow channels in lungs </a:t>
            </a:r>
            <a:endParaRPr lang="en-US" dirty="0" smtClean="0"/>
          </a:p>
          <a:p>
            <a:r>
              <a:rPr lang="en-US" dirty="0" smtClean="0"/>
              <a:t>Or colons</a:t>
            </a:r>
          </a:p>
          <a:p>
            <a:endParaRPr lang="en-US" dirty="0" smtClean="0"/>
          </a:p>
          <a:p>
            <a:r>
              <a:rPr lang="en-US" dirty="0" smtClean="0"/>
              <a:t>Colonoscopy/</a:t>
            </a:r>
            <a:r>
              <a:rPr lang="en-US" dirty="0" err="1" smtClean="0"/>
              <a:t>cardioscopy</a:t>
            </a:r>
            <a:endParaRPr lang="en-US" dirty="0" smtClean="0"/>
          </a:p>
        </p:txBody>
      </p:sp>
      <p:sp>
        <p:nvSpPr>
          <p:cNvPr id="4" name="Slide Number Placeholder 3"/>
          <p:cNvSpPr>
            <a:spLocks noGrp="1"/>
          </p:cNvSpPr>
          <p:nvPr>
            <p:ph type="sldNum" sz="quarter" idx="5"/>
          </p:nvPr>
        </p:nvSpPr>
        <p:spPr/>
        <p:txBody>
          <a:bodyPr/>
          <a:lstStyle/>
          <a:p>
            <a:pPr>
              <a:defRPr/>
            </a:pPr>
            <a:fld id="{1E13180A-FB92-4132-83BB-409B4D5ADCA5}" type="slidenum">
              <a:rPr lang="en-US">
                <a:solidFill>
                  <a:prstClr val="black"/>
                </a:solidFill>
              </a:rPr>
              <a:pPr>
                <a:defRPr/>
              </a:pPr>
              <a:t>27</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381000" y="685800"/>
            <a:ext cx="6096000" cy="3429000"/>
          </a:xfrm>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2800" dirty="0" smtClean="0"/>
              <a:t>Given a cool solution/technique/Opportunity </a:t>
            </a:r>
          </a:p>
          <a:p>
            <a:pPr lvl="1" eaLnBrk="1" hangingPunct="1">
              <a:defRPr/>
            </a:pPr>
            <a:r>
              <a:rPr lang="en-US" sz="2400" dirty="0" smtClean="0"/>
              <a:t>Find other problems</a:t>
            </a:r>
          </a:p>
          <a:p>
            <a:pPr lvl="1" eaLnBrk="1" hangingPunct="1">
              <a:defRPr/>
            </a:pPr>
            <a:r>
              <a:rPr lang="en-US" sz="2400" dirty="0" smtClean="0"/>
              <a:t>(Where to find them?)</a:t>
            </a:r>
            <a:endParaRPr lang="en-US" sz="2400" dirty="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A2EABBC0-FC26-4A73-B0FA-82E62F02D72C}" type="slidenum">
              <a:rPr lang="en-US" sz="1100">
                <a:solidFill>
                  <a:prstClr val="black"/>
                </a:solidFill>
                <a:latin typeface="Times New Roman" charset="0"/>
              </a:rPr>
              <a:pPr/>
              <a:t>28</a:t>
            </a:fld>
            <a:endParaRPr lang="en-US" sz="1100">
              <a:solidFill>
                <a:prstClr val="black"/>
              </a:solidFill>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381000" y="685800"/>
            <a:ext cx="6096000" cy="3429000"/>
          </a:xfrm>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2400" dirty="0" smtClean="0"/>
              <a:t>Faster better cheaper</a:t>
            </a:r>
          </a:p>
          <a:p>
            <a:pPr eaLnBrk="1" hangingPunct="1">
              <a:defRPr/>
            </a:pPr>
            <a:endParaRPr lang="en-US" sz="2000" dirty="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A2EABBC0-FC26-4A73-B0FA-82E62F02D72C}" type="slidenum">
              <a:rPr lang="en-US" sz="1100">
                <a:solidFill>
                  <a:prstClr val="black"/>
                </a:solidFill>
                <a:latin typeface="Times New Roman" charset="0"/>
              </a:rPr>
              <a:pPr/>
              <a:t>29</a:t>
            </a:fld>
            <a:endParaRPr lang="en-US" sz="1100">
              <a:solidFill>
                <a:prstClr val="black"/>
              </a:solidFill>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381000" y="685800"/>
            <a:ext cx="6096000" cy="3429000"/>
          </a:xfrm>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2400" dirty="0" smtClean="0"/>
              <a:t>Faster better cheaper</a:t>
            </a:r>
          </a:p>
          <a:p>
            <a:pPr eaLnBrk="1" hangingPunct="1">
              <a:defRPr/>
            </a:pPr>
            <a:endParaRPr lang="en-US" sz="2000" dirty="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A2EABBC0-FC26-4A73-B0FA-82E62F02D72C}" type="slidenum">
              <a:rPr lang="en-US" sz="1100">
                <a:solidFill>
                  <a:prstClr val="black"/>
                </a:solidFill>
                <a:latin typeface="Times New Roman" charset="0"/>
              </a:rPr>
              <a:pPr/>
              <a:t>31</a:t>
            </a:fld>
            <a:endParaRPr lang="en-US" sz="1100">
              <a:solidFill>
                <a:prstClr val="black"/>
              </a:solidFill>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381000" y="685800"/>
            <a:ext cx="6096000" cy="3429000"/>
          </a:xfrm>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FFFFFF"/>
                </a:solidFill>
                <a:latin typeface="Berlin Sans FB" pitchFamily="34" charset="0"/>
              </a:rPr>
              <a:t>Add your favorite</a:t>
            </a:r>
            <a:r>
              <a:rPr lang="en-US" baseline="0" dirty="0" smtClean="0">
                <a:solidFill>
                  <a:srgbClr val="FFFFFF"/>
                </a:solidFill>
                <a:latin typeface="Berlin Sans FB" pitchFamily="34" charset="0"/>
              </a:rPr>
              <a:t> adjective</a:t>
            </a:r>
          </a:p>
          <a:p>
            <a:r>
              <a:rPr lang="en-US" baseline="0" dirty="0" smtClean="0">
                <a:solidFill>
                  <a:srgbClr val="FFFFFF"/>
                </a:solidFill>
                <a:latin typeface="Berlin Sans FB" pitchFamily="34" charset="0"/>
              </a:rPr>
              <a:t>Wikipedia is encyclopedia democratized</a:t>
            </a:r>
          </a:p>
          <a:p>
            <a:r>
              <a:rPr lang="en-US" baseline="0" dirty="0" smtClean="0">
                <a:solidFill>
                  <a:srgbClr val="FFFFFF"/>
                </a:solidFill>
                <a:latin typeface="Berlin Sans FB" pitchFamily="34" charset="0"/>
              </a:rPr>
              <a:t>Facebook is </a:t>
            </a:r>
          </a:p>
          <a:p>
            <a:r>
              <a:rPr lang="en-US" baseline="0" dirty="0" smtClean="0">
                <a:solidFill>
                  <a:srgbClr val="FFFFFF"/>
                </a:solidFill>
                <a:latin typeface="Berlin Sans FB" pitchFamily="34" charset="0"/>
              </a:rPr>
              <a:t>Pandora is radio personalized</a:t>
            </a:r>
            <a:endParaRPr lang="en-US" dirty="0" smtClean="0">
              <a:latin typeface="Times New Roman" charset="0"/>
            </a:endParaRP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BB17A1AC-C4D9-4677-95FE-CA45C3B0CF57}" type="slidenum">
              <a:rPr lang="en-US" sz="1100">
                <a:solidFill>
                  <a:srgbClr val="000000"/>
                </a:solidFill>
                <a:latin typeface="Times New Roman" charset="0"/>
              </a:rPr>
              <a:pPr/>
              <a:t>32</a:t>
            </a:fld>
            <a:endParaRPr lang="en-US" sz="1100">
              <a:solidFill>
                <a:srgbClr val="000000"/>
              </a:solidFill>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381000" y="685800"/>
            <a:ext cx="6096000" cy="3429000"/>
          </a:xfrm>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2400" dirty="0" smtClean="0"/>
              <a:t>Given a problem, </a:t>
            </a:r>
          </a:p>
          <a:p>
            <a:pPr lvl="1" eaLnBrk="1" hangingPunct="1">
              <a:defRPr/>
            </a:pPr>
            <a:r>
              <a:rPr lang="en-US" sz="2000" dirty="0" smtClean="0"/>
              <a:t>Find other solutions</a:t>
            </a:r>
          </a:p>
          <a:p>
            <a:pPr lvl="1" eaLnBrk="1" hangingPunct="1">
              <a:defRPr/>
            </a:pPr>
            <a:r>
              <a:rPr lang="en-US" sz="2000" dirty="0" smtClean="0"/>
              <a:t>(Where to find them?)</a:t>
            </a:r>
            <a:endParaRPr lang="en-US" sz="2000" dirty="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A2EABBC0-FC26-4A73-B0FA-82E62F02D72C}" type="slidenum">
              <a:rPr lang="en-US" sz="1100">
                <a:solidFill>
                  <a:prstClr val="black"/>
                </a:solidFill>
                <a:latin typeface="Times New Roman" charset="0"/>
              </a:rPr>
              <a:pPr/>
              <a:t>33</a:t>
            </a:fld>
            <a:endParaRPr lang="en-US" sz="1100">
              <a:solidFill>
                <a:prstClr val="black"/>
              </a:solidFill>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381000" y="685800"/>
            <a:ext cx="6096000" cy="3429000"/>
          </a:xfrm>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Vision is important for day labor for his employment</a:t>
            </a: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6A7C64C2-F24F-41CE-A922-D2E56671D1FD}" type="slidenum">
              <a:rPr lang="en-US" smtClean="0">
                <a:solidFill>
                  <a:prstClr val="black"/>
                </a:solidFill>
              </a:rPr>
              <a:pPr eaLnBrk="1" hangingPunct="1"/>
              <a:t>3</a:t>
            </a:fld>
            <a:endParaRPr lang="en-US"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Straddle method for</a:t>
            </a:r>
            <a:r>
              <a:rPr lang="en-US" baseline="0" dirty="0" smtClean="0"/>
              <a:t> high jump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latin typeface="Arial Unicode MS" pitchFamily="34" charset="-128"/>
                <a:ea typeface="ＭＳ Ｐゴシック" charset="-128"/>
              </a:rPr>
              <a:t>Replacement of landing surfaces with foam rubber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FFFFFF"/>
                </a:solidFill>
                <a:latin typeface="Arial Unicode MS" pitchFamily="34" charset="-128"/>
                <a:ea typeface="ＭＳ Ｐゴシック" charset="-128"/>
              </a:rPr>
              <a:t>Fosbury</a:t>
            </a:r>
            <a:r>
              <a:rPr lang="en-US" sz="1200" dirty="0" smtClean="0">
                <a:solidFill>
                  <a:srgbClr val="FFFFFF"/>
                </a:solidFill>
                <a:latin typeface="Arial Unicode MS" pitchFamily="34" charset="-128"/>
                <a:ea typeface="ＭＳ Ｐゴシック" charset="-128"/>
              </a:rPr>
              <a:t> Method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latin typeface="Arial Unicode MS" pitchFamily="34" charset="-128"/>
                <a:ea typeface="ＭＳ Ｐゴシック" charset="-128"/>
              </a:rPr>
              <a:t>1968 Olympics: 2.24m</a:t>
            </a:r>
          </a:p>
          <a:p>
            <a:endParaRPr lang="en-US" dirty="0"/>
          </a:p>
        </p:txBody>
      </p:sp>
      <p:sp>
        <p:nvSpPr>
          <p:cNvPr id="4" name="Slide Number Placeholder 3"/>
          <p:cNvSpPr>
            <a:spLocks noGrp="1"/>
          </p:cNvSpPr>
          <p:nvPr>
            <p:ph type="sldNum" sz="quarter" idx="10"/>
          </p:nvPr>
        </p:nvSpPr>
        <p:spPr/>
        <p:txBody>
          <a:bodyPr/>
          <a:lstStyle/>
          <a:p>
            <a:fld id="{F484ACB7-F63F-4AE7-97C5-5612C02F6FAA}" type="slidenum">
              <a:rPr lang="en-US" smtClean="0"/>
              <a:t>34</a:t>
            </a:fld>
            <a:endParaRPr lang="en-US"/>
          </a:p>
        </p:txBody>
      </p:sp>
    </p:spTree>
    <p:extLst>
      <p:ext uri="{BB962C8B-B14F-4D97-AF65-F5344CB8AC3E}">
        <p14:creationId xmlns:p14="http://schemas.microsoft.com/office/powerpoint/2010/main" val="1564843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381000" y="685800"/>
            <a:ext cx="6096000" cy="3429000"/>
          </a:xfrm>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This is mobile phones today but was not possible even 3 years ago</a:t>
            </a:r>
          </a:p>
          <a:p>
            <a:r>
              <a:rPr lang="en-US" smtClean="0">
                <a:latin typeface="Arial" charset="0"/>
                <a:ea typeface="ＭＳ Ｐゴシック" pitchFamily="-128" charset="-128"/>
              </a:rPr>
              <a:t>The reason is phone makers are rapidly increasing the resolution of the screens </a:t>
            </a:r>
          </a:p>
          <a:p>
            <a:r>
              <a:rPr lang="en-US" smtClean="0">
                <a:latin typeface="Arial" charset="0"/>
                <a:ea typeface="ＭＳ Ｐゴシック" pitchFamily="-128" charset="-128"/>
              </a:rPr>
              <a:t>Why because we all want to watch out favorite episodes in HD</a:t>
            </a:r>
          </a:p>
          <a:p>
            <a:endParaRPr lang="en-US" smtClean="0">
              <a:latin typeface="Arial" charset="0"/>
              <a:ea typeface="ＭＳ Ｐゴシック" pitchFamily="-128" charset="-128"/>
            </a:endParaRPr>
          </a:p>
          <a:p>
            <a:r>
              <a:rPr lang="en-US" smtClean="0">
                <a:latin typeface="Arial" charset="0"/>
                <a:ea typeface="ＭＳ Ｐゴシック" pitchFamily="-128" charset="-128"/>
              </a:rPr>
              <a:t>The pixel pitch is now down to about 25 micrometers, half the width of a human hair</a:t>
            </a:r>
          </a:p>
          <a:p>
            <a:endParaRPr lang="en-US" smtClean="0">
              <a:latin typeface="Arial" charset="0"/>
              <a:ea typeface="ＭＳ Ｐゴシック" pitchFamily="-128" charset="-128"/>
            </a:endParaRPr>
          </a:p>
          <a:p>
            <a:r>
              <a:rPr lang="en-US" smtClean="0">
                <a:latin typeface="Arial" charset="0"/>
                <a:ea typeface="ＭＳ Ｐゴシック" pitchFamily="-128" charset="-128"/>
              </a:rPr>
              <a:t>At that resolution we can cleverly exploit the phone as a scientific instrument</a:t>
            </a:r>
          </a:p>
          <a:p>
            <a:endParaRPr lang="en-US" smtClean="0">
              <a:latin typeface="Arial" charset="0"/>
              <a:ea typeface="ＭＳ Ｐゴシック" pitchFamily="-128" charset="-128"/>
            </a:endParaRPr>
          </a:p>
          <a:p>
            <a:r>
              <a:rPr lang="en-US" smtClean="0">
                <a:latin typeface="Arial" charset="0"/>
                <a:ea typeface="ＭＳ Ｐゴシック" pitchFamily="-128" charset="-128"/>
              </a:rPr>
              <a:t>So pl go and watch more HD content and play HD games and help build the next mobile diagnostic device</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3F401395-9ACD-48A5-A0F8-EB544AACEB50}" type="slidenum">
              <a:rPr lang="en-US" smtClean="0">
                <a:solidFill>
                  <a:prstClr val="black"/>
                </a:solidFill>
              </a:rPr>
              <a:pPr eaLnBrk="1" hangingPunct="1"/>
              <a:t>35</a:t>
            </a:fld>
            <a:endParaRPr lang="en-US" smtClean="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MS PGothic" pitchFamily="34" charset="-128"/>
              </a:rPr>
              <a:t>Bulky, expensive , trained professionals</a:t>
            </a:r>
          </a:p>
          <a:p>
            <a:r>
              <a:rPr lang="en-US" smtClean="0">
                <a:latin typeface="Arial" pitchFamily="34" charset="0"/>
                <a:ea typeface="MS PGothic" pitchFamily="34" charset="-128"/>
              </a:rPr>
              <a:t>Here is a cataract exam with a slit lamp .. A device that hasn’t really changed for decades</a:t>
            </a:r>
          </a:p>
        </p:txBody>
      </p:sp>
      <p:sp>
        <p:nvSpPr>
          <p:cNvPr id="130052"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rgbClr val="000000"/>
                </a:solidFill>
                <a:latin typeface="Gill Sans"/>
                <a:ea typeface="ヒラギノ角ゴ ProN W3" charset="-128"/>
                <a:sym typeface="Gill Sans"/>
              </a:defRPr>
            </a:lvl1pPr>
            <a:lvl2pPr marL="742950" indent="-285750" eaLnBrk="0" hangingPunct="0">
              <a:defRPr sz="3700">
                <a:solidFill>
                  <a:srgbClr val="000000"/>
                </a:solidFill>
                <a:latin typeface="Gill Sans"/>
                <a:ea typeface="ヒラギノ角ゴ ProN W3" charset="-128"/>
                <a:sym typeface="Gill Sans"/>
              </a:defRPr>
            </a:lvl2pPr>
            <a:lvl3pPr marL="1143000" indent="-228600" eaLnBrk="0" hangingPunct="0">
              <a:defRPr sz="3700">
                <a:solidFill>
                  <a:srgbClr val="000000"/>
                </a:solidFill>
                <a:latin typeface="Gill Sans"/>
                <a:ea typeface="ヒラギノ角ゴ ProN W3" charset="-128"/>
                <a:sym typeface="Gill Sans"/>
              </a:defRPr>
            </a:lvl3pPr>
            <a:lvl4pPr marL="1600200" indent="-228600" eaLnBrk="0" hangingPunct="0">
              <a:defRPr sz="3700">
                <a:solidFill>
                  <a:srgbClr val="000000"/>
                </a:solidFill>
                <a:latin typeface="Gill Sans"/>
                <a:ea typeface="ヒラギノ角ゴ ProN W3" charset="-128"/>
                <a:sym typeface="Gill Sans"/>
              </a:defRPr>
            </a:lvl4pPr>
            <a:lvl5pPr marL="2057400" indent="-228600" eaLnBrk="0" hangingPunct="0">
              <a:defRPr sz="3700">
                <a:solidFill>
                  <a:srgbClr val="000000"/>
                </a:solidFill>
                <a:latin typeface="Gill Sans"/>
                <a:ea typeface="ヒラギノ角ゴ ProN W3" charset="-128"/>
                <a:sym typeface="Gill Sans"/>
              </a:defRPr>
            </a:lvl5pPr>
            <a:lvl6pPr marL="25146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6pPr>
            <a:lvl7pPr marL="29718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7pPr>
            <a:lvl8pPr marL="34290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8pPr>
            <a:lvl9pPr marL="38862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9pPr>
          </a:lstStyle>
          <a:p>
            <a:pPr eaLnBrk="1" hangingPunct="1"/>
            <a:fld id="{11FB932F-75C1-48B2-9BED-685A651DFBB5}" type="slidenum">
              <a:rPr lang="en-US">
                <a:latin typeface="Arial" pitchFamily="34" charset="0"/>
                <a:ea typeface="MS PGothic" pitchFamily="34" charset="-128"/>
              </a:rPr>
              <a:pPr eaLnBrk="1" hangingPunct="1"/>
              <a:t>36</a:t>
            </a:fld>
            <a:endParaRPr lang="en-US">
              <a:latin typeface="Arial" pitchFamily="34" charset="0"/>
              <a:ea typeface="MS PGothic"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MS PGothic" pitchFamily="34" charset="-128"/>
              </a:rPr>
              <a:t>And here getting a retinal scan .. But checkout the user interface .. It is a quarter million dollar device but the nurse has to shove my head into the eyepiece</a:t>
            </a:r>
          </a:p>
        </p:txBody>
      </p:sp>
      <p:sp>
        <p:nvSpPr>
          <p:cNvPr id="131076"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rgbClr val="000000"/>
                </a:solidFill>
                <a:latin typeface="Gill Sans"/>
                <a:ea typeface="ヒラギノ角ゴ ProN W3" charset="-128"/>
                <a:sym typeface="Gill Sans"/>
              </a:defRPr>
            </a:lvl1pPr>
            <a:lvl2pPr marL="742950" indent="-285750" eaLnBrk="0" hangingPunct="0">
              <a:defRPr sz="3700">
                <a:solidFill>
                  <a:srgbClr val="000000"/>
                </a:solidFill>
                <a:latin typeface="Gill Sans"/>
                <a:ea typeface="ヒラギノ角ゴ ProN W3" charset="-128"/>
                <a:sym typeface="Gill Sans"/>
              </a:defRPr>
            </a:lvl2pPr>
            <a:lvl3pPr marL="1143000" indent="-228600" eaLnBrk="0" hangingPunct="0">
              <a:defRPr sz="3700">
                <a:solidFill>
                  <a:srgbClr val="000000"/>
                </a:solidFill>
                <a:latin typeface="Gill Sans"/>
                <a:ea typeface="ヒラギノ角ゴ ProN W3" charset="-128"/>
                <a:sym typeface="Gill Sans"/>
              </a:defRPr>
            </a:lvl3pPr>
            <a:lvl4pPr marL="1600200" indent="-228600" eaLnBrk="0" hangingPunct="0">
              <a:defRPr sz="3700">
                <a:solidFill>
                  <a:srgbClr val="000000"/>
                </a:solidFill>
                <a:latin typeface="Gill Sans"/>
                <a:ea typeface="ヒラギノ角ゴ ProN W3" charset="-128"/>
                <a:sym typeface="Gill Sans"/>
              </a:defRPr>
            </a:lvl4pPr>
            <a:lvl5pPr marL="2057400" indent="-228600" eaLnBrk="0" hangingPunct="0">
              <a:defRPr sz="3700">
                <a:solidFill>
                  <a:srgbClr val="000000"/>
                </a:solidFill>
                <a:latin typeface="Gill Sans"/>
                <a:ea typeface="ヒラギノ角ゴ ProN W3" charset="-128"/>
                <a:sym typeface="Gill Sans"/>
              </a:defRPr>
            </a:lvl5pPr>
            <a:lvl6pPr marL="25146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6pPr>
            <a:lvl7pPr marL="29718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7pPr>
            <a:lvl8pPr marL="34290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8pPr>
            <a:lvl9pPr marL="38862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9pPr>
          </a:lstStyle>
          <a:p>
            <a:pPr eaLnBrk="1" hangingPunct="1"/>
            <a:fld id="{BDC037D9-4050-4A3B-9EEA-236FC5BDD0D5}" type="slidenum">
              <a:rPr lang="en-US">
                <a:latin typeface="Arial" pitchFamily="34" charset="0"/>
                <a:ea typeface="MS PGothic" pitchFamily="34" charset="-128"/>
              </a:rPr>
              <a:pPr eaLnBrk="1" hangingPunct="1"/>
              <a:t>37</a:t>
            </a:fld>
            <a:endParaRPr lang="en-US">
              <a:latin typeface="Arial" pitchFamily="34" charset="0"/>
              <a:ea typeface="MS PGothic"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And here to get eyeglasses, I am lost in a </a:t>
            </a:r>
            <a:r>
              <a:rPr lang="en-US" dirty="0" err="1" smtClean="0"/>
              <a:t>phoropter</a:t>
            </a:r>
            <a:r>
              <a:rPr lang="en-US" dirty="0" smtClean="0"/>
              <a:t>.</a:t>
            </a:r>
          </a:p>
          <a:p>
            <a:pPr>
              <a:defRPr/>
            </a:pPr>
            <a:endParaRPr lang="en-US" dirty="0" smtClean="0"/>
          </a:p>
          <a:p>
            <a:pPr>
              <a:defRPr/>
            </a:pPr>
            <a:endParaRPr lang="en-US" dirty="0" smtClean="0">
              <a:latin typeface="Arial" charset="0"/>
              <a:ea typeface="ＭＳ Ｐゴシック" pitchFamily="-128" charset="-128"/>
            </a:endParaRPr>
          </a:p>
          <a:p>
            <a:pPr>
              <a:defRPr/>
            </a:pPr>
            <a:r>
              <a:rPr lang="en-US" dirty="0" smtClean="0">
                <a:latin typeface="Arial" charset="0"/>
                <a:ea typeface="ＭＳ Ｐゴシック" pitchFamily="-128" charset="-128"/>
              </a:rPr>
              <a:t>This diagnostics while a fine solution in developed countries is not going to scale in developing countries lack of diagnostics .. Millions worldwide are suffering from conditions that have proven treatments</a:t>
            </a:r>
          </a:p>
          <a:p>
            <a:pPr>
              <a:defRPr/>
            </a:pPr>
            <a:endParaRPr lang="en-US" dirty="0" smtClean="0"/>
          </a:p>
          <a:p>
            <a:pPr>
              <a:defRPr/>
            </a:pPr>
            <a:endParaRPr lang="en-US" dirty="0" smtClean="0"/>
          </a:p>
          <a:p>
            <a:pPr>
              <a:defRPr/>
            </a:pPr>
            <a:endParaRPr lang="en-US" dirty="0" smtClean="0"/>
          </a:p>
          <a:p>
            <a:pPr>
              <a:defRPr/>
            </a:pPr>
            <a:r>
              <a:rPr lang="en-US" dirty="0" smtClean="0"/>
              <a:t>Reading charts appear to be an easy solution, this method has too many problems. Sharpness of legible text is very subjective. The brightness of the chart has to be very carefully chosen otherwise the pupil size will change, increasing depth of field, and allowing user to recognize even lower rows.</a:t>
            </a:r>
          </a:p>
          <a:p>
            <a:pPr>
              <a:defRPr/>
            </a:pPr>
            <a:endParaRPr lang="en-US" dirty="0" smtClean="0"/>
          </a:p>
          <a:p>
            <a:pPr>
              <a:defRPr/>
            </a:pPr>
            <a:r>
              <a:rPr lang="en-US" dirty="0" smtClean="0"/>
              <a:t>The trial lenses + the lens frame the doctor will use also cost over $150</a:t>
            </a:r>
          </a:p>
          <a:p>
            <a:pPr>
              <a:defRPr/>
            </a:pPr>
            <a:endParaRPr lang="en-US" dirty="0" smtClean="0"/>
          </a:p>
          <a:p>
            <a:pPr>
              <a:defRPr/>
            </a:pPr>
            <a:r>
              <a:rPr lang="en-US" dirty="0" smtClean="0">
                <a:solidFill>
                  <a:schemeClr val="bg1">
                    <a:lumMod val="65000"/>
                  </a:schemeClr>
                </a:solidFill>
              </a:rPr>
              <a:t>% Reading chart tests involve using a frame or a </a:t>
            </a:r>
            <a:r>
              <a:rPr lang="en-US" dirty="0" err="1" smtClean="0">
                <a:solidFill>
                  <a:schemeClr val="bg1">
                    <a:lumMod val="65000"/>
                  </a:schemeClr>
                </a:solidFill>
              </a:rPr>
              <a:t>phoropter</a:t>
            </a:r>
            <a:r>
              <a:rPr lang="en-US" dirty="0" smtClean="0">
                <a:solidFill>
                  <a:schemeClr val="bg1">
                    <a:lumMod val="65000"/>
                  </a:schemeClr>
                </a:solidFill>
              </a:rPr>
              <a:t>. The doctor will swing a sequence of lenses in front of your eye and ask for which lens allows you to see the lower rows on the reading chart.</a:t>
            </a:r>
          </a:p>
          <a:p>
            <a:pPr>
              <a:defRPr/>
            </a:pPr>
            <a:endParaRPr lang="en-US" dirty="0" smtClean="0"/>
          </a:p>
          <a:p>
            <a:pPr>
              <a:defRPr/>
            </a:pPr>
            <a:endParaRPr lang="en-US" dirty="0"/>
          </a:p>
        </p:txBody>
      </p:sp>
      <p:sp>
        <p:nvSpPr>
          <p:cNvPr id="132100"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rgbClr val="000000"/>
                </a:solidFill>
                <a:latin typeface="Gill Sans"/>
                <a:ea typeface="ヒラギノ角ゴ ProN W3" charset="-128"/>
                <a:sym typeface="Gill Sans"/>
              </a:defRPr>
            </a:lvl1pPr>
            <a:lvl2pPr marL="742950" indent="-285750" eaLnBrk="0" hangingPunct="0">
              <a:defRPr sz="3700">
                <a:solidFill>
                  <a:srgbClr val="000000"/>
                </a:solidFill>
                <a:latin typeface="Gill Sans"/>
                <a:ea typeface="ヒラギノ角ゴ ProN W3" charset="-128"/>
                <a:sym typeface="Gill Sans"/>
              </a:defRPr>
            </a:lvl2pPr>
            <a:lvl3pPr marL="1143000" indent="-228600" eaLnBrk="0" hangingPunct="0">
              <a:defRPr sz="3700">
                <a:solidFill>
                  <a:srgbClr val="000000"/>
                </a:solidFill>
                <a:latin typeface="Gill Sans"/>
                <a:ea typeface="ヒラギノ角ゴ ProN W3" charset="-128"/>
                <a:sym typeface="Gill Sans"/>
              </a:defRPr>
            </a:lvl3pPr>
            <a:lvl4pPr marL="1600200" indent="-228600" eaLnBrk="0" hangingPunct="0">
              <a:defRPr sz="3700">
                <a:solidFill>
                  <a:srgbClr val="000000"/>
                </a:solidFill>
                <a:latin typeface="Gill Sans"/>
                <a:ea typeface="ヒラギノ角ゴ ProN W3" charset="-128"/>
                <a:sym typeface="Gill Sans"/>
              </a:defRPr>
            </a:lvl4pPr>
            <a:lvl5pPr marL="2057400" indent="-228600" eaLnBrk="0" hangingPunct="0">
              <a:defRPr sz="3700">
                <a:solidFill>
                  <a:srgbClr val="000000"/>
                </a:solidFill>
                <a:latin typeface="Gill Sans"/>
                <a:ea typeface="ヒラギノ角ゴ ProN W3" charset="-128"/>
                <a:sym typeface="Gill Sans"/>
              </a:defRPr>
            </a:lvl5pPr>
            <a:lvl6pPr marL="25146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6pPr>
            <a:lvl7pPr marL="29718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7pPr>
            <a:lvl8pPr marL="34290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8pPr>
            <a:lvl9pPr marL="38862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9pPr>
          </a:lstStyle>
          <a:p>
            <a:pPr eaLnBrk="1" hangingPunct="1"/>
            <a:fld id="{FC030F18-7069-4DB5-B4D7-10B0C8C56DF3}" type="slidenum">
              <a:rPr lang="en-US">
                <a:latin typeface="Arial" pitchFamily="34" charset="0"/>
                <a:ea typeface="MS PGothic" pitchFamily="34" charset="-128"/>
              </a:rPr>
              <a:pPr eaLnBrk="1" hangingPunct="1"/>
              <a:t>38</a:t>
            </a:fld>
            <a:endParaRPr lang="en-US">
              <a:latin typeface="Arial" pitchFamily="34" charset="0"/>
              <a:ea typeface="MS PGothic"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MS PGothic" pitchFamily="34" charset="-128"/>
              </a:rPr>
              <a:t>Imagine</a:t>
            </a:r>
          </a:p>
          <a:p>
            <a:r>
              <a:rPr lang="en-US" smtClean="0">
                <a:latin typeface="Arial" pitchFamily="34" charset="0"/>
                <a:ea typeface="MS PGothic" pitchFamily="34" charset="-128"/>
              </a:rPr>
              <a:t>We call our tool NETRA: a one dollar clip on eye piece that goes on top a cellphone</a:t>
            </a:r>
          </a:p>
          <a:p>
            <a:endParaRPr lang="en-US" smtClean="0">
              <a:latin typeface="Arial" pitchFamily="34" charset="0"/>
              <a:ea typeface="MS PGothic" pitchFamily="34" charset="-128"/>
            </a:endParaRPr>
          </a:p>
          <a:p>
            <a:r>
              <a:rPr lang="en-US" smtClean="0">
                <a:latin typeface="Arial" pitchFamily="34" charset="0"/>
                <a:ea typeface="MS PGothic" pitchFamily="34" charset="-128"/>
              </a:rPr>
              <a:t>near eye tool for refractive assessment</a:t>
            </a:r>
          </a:p>
          <a:p>
            <a:r>
              <a:rPr lang="en-US" smtClean="0">
                <a:latin typeface="Arial" pitchFamily="34" charset="0"/>
                <a:ea typeface="MS PGothic" pitchFamily="34" charset="-128"/>
              </a:rPr>
              <a:t>such as nearsightedness/far/astigmatism</a:t>
            </a:r>
          </a:p>
          <a:p>
            <a:endParaRPr lang="en-US" smtClean="0">
              <a:latin typeface="Arial" pitchFamily="34" charset="0"/>
              <a:ea typeface="MS PGothic" pitchFamily="34" charset="-128"/>
            </a:endParaRPr>
          </a:p>
          <a:p>
            <a:endParaRPr lang="en-US" smtClean="0">
              <a:latin typeface="Arial" pitchFamily="34" charset="0"/>
              <a:ea typeface="MS PGothic" pitchFamily="34" charset="-128"/>
            </a:endParaRPr>
          </a:p>
        </p:txBody>
      </p:sp>
      <p:sp>
        <p:nvSpPr>
          <p:cNvPr id="133124"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rgbClr val="000000"/>
                </a:solidFill>
                <a:latin typeface="Gill Sans"/>
                <a:ea typeface="ヒラギノ角ゴ ProN W3" charset="-128"/>
                <a:sym typeface="Gill Sans"/>
              </a:defRPr>
            </a:lvl1pPr>
            <a:lvl2pPr marL="742950" indent="-285750" eaLnBrk="0" hangingPunct="0">
              <a:defRPr sz="3700">
                <a:solidFill>
                  <a:srgbClr val="000000"/>
                </a:solidFill>
                <a:latin typeface="Gill Sans"/>
                <a:ea typeface="ヒラギノ角ゴ ProN W3" charset="-128"/>
                <a:sym typeface="Gill Sans"/>
              </a:defRPr>
            </a:lvl2pPr>
            <a:lvl3pPr marL="1143000" indent="-228600" eaLnBrk="0" hangingPunct="0">
              <a:defRPr sz="3700">
                <a:solidFill>
                  <a:srgbClr val="000000"/>
                </a:solidFill>
                <a:latin typeface="Gill Sans"/>
                <a:ea typeface="ヒラギノ角ゴ ProN W3" charset="-128"/>
                <a:sym typeface="Gill Sans"/>
              </a:defRPr>
            </a:lvl3pPr>
            <a:lvl4pPr marL="1600200" indent="-228600" eaLnBrk="0" hangingPunct="0">
              <a:defRPr sz="3700">
                <a:solidFill>
                  <a:srgbClr val="000000"/>
                </a:solidFill>
                <a:latin typeface="Gill Sans"/>
                <a:ea typeface="ヒラギノ角ゴ ProN W3" charset="-128"/>
                <a:sym typeface="Gill Sans"/>
              </a:defRPr>
            </a:lvl4pPr>
            <a:lvl5pPr marL="2057400" indent="-228600" eaLnBrk="0" hangingPunct="0">
              <a:defRPr sz="3700">
                <a:solidFill>
                  <a:srgbClr val="000000"/>
                </a:solidFill>
                <a:latin typeface="Gill Sans"/>
                <a:ea typeface="ヒラギノ角ゴ ProN W3" charset="-128"/>
                <a:sym typeface="Gill Sans"/>
              </a:defRPr>
            </a:lvl5pPr>
            <a:lvl6pPr marL="25146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6pPr>
            <a:lvl7pPr marL="29718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7pPr>
            <a:lvl8pPr marL="34290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8pPr>
            <a:lvl9pPr marL="38862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9pPr>
          </a:lstStyle>
          <a:p>
            <a:pPr eaLnBrk="1" hangingPunct="1"/>
            <a:fld id="{76FA3467-F280-408C-BC11-F50685BDF779}" type="slidenum">
              <a:rPr lang="en-US">
                <a:latin typeface="Arial" pitchFamily="34" charset="0"/>
                <a:ea typeface="MS PGothic" pitchFamily="34" charset="-128"/>
              </a:rPr>
              <a:pPr eaLnBrk="1" hangingPunct="1"/>
              <a:t>39</a:t>
            </a:fld>
            <a:endParaRPr lang="en-US">
              <a:latin typeface="Arial" pitchFamily="34" charset="0"/>
              <a:ea typeface="MS PGothic"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381000" y="685800"/>
            <a:ext cx="6096000" cy="3429000"/>
          </a:xfrm>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There are two pieces to the puzzle of providing eyeglasses</a:t>
            </a:r>
          </a:p>
          <a:p>
            <a:r>
              <a:rPr lang="en-US" smtClean="0">
                <a:latin typeface="Arial" charset="0"/>
                <a:ea typeface="ＭＳ Ｐゴシック" pitchFamily="-128" charset="-128"/>
              </a:rPr>
              <a:t>Diagnostics and dispensing. Over time, the cost of providing eyeglasses has come down dramatically and this shop here in Mumbai can sell distant vision glasses for under $3 and still make profits. But there is still no easy solution for diagnosis .. </a:t>
            </a:r>
          </a:p>
          <a:p>
            <a:endParaRPr lang="en-US" smtClean="0">
              <a:latin typeface="Arial" charset="0"/>
              <a:ea typeface="ＭＳ Ｐゴシック" pitchFamily="-128" charset="-128"/>
            </a:endParaRPr>
          </a:p>
          <a:p>
            <a:r>
              <a:rPr lang="en-US" smtClean="0">
                <a:latin typeface="Arial" charset="0"/>
                <a:ea typeface="ＭＳ Ｐゴシック" pitchFamily="-128" charset="-128"/>
              </a:rPr>
              <a:t>Country like India only 10K optometrists for 1B people, and many smaller countries no optometrists at all</a:t>
            </a:r>
          </a:p>
          <a:p>
            <a:endParaRPr lang="en-US" b="1" smtClean="0">
              <a:latin typeface="Arial" charset="0"/>
              <a:ea typeface="ＭＳ Ｐゴシック" pitchFamily="-128" charset="-128"/>
            </a:endParaRPr>
          </a:p>
          <a:p>
            <a:endParaRPr lang="en-US" b="1" smtClean="0">
              <a:latin typeface="Arial" charset="0"/>
              <a:ea typeface="ＭＳ Ｐゴシック" pitchFamily="-128" charset="-128"/>
            </a:endParaRPr>
          </a:p>
          <a:p>
            <a:r>
              <a:rPr lang="en-US" smtClean="0">
                <a:latin typeface="Arial" charset="0"/>
                <a:ea typeface="ＭＳ Ｐゴシック" pitchFamily="-128" charset="-128"/>
              </a:rPr>
              <a:t>While making and distributing of lenses has become quite easy now, surprisingly there is still no easy solution for measuring eyesight.</a:t>
            </a:r>
          </a:p>
          <a:p>
            <a:r>
              <a:rPr lang="en-US" smtClean="0">
                <a:latin typeface="Arial" charset="0"/>
                <a:ea typeface="ＭＳ Ｐゴシック" pitchFamily="-128" charset="-128"/>
              </a:rPr>
              <a:t>Can we use a fraction of the 4.5B cellphone displays to address this problem?</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458218CF-2A8E-4ACA-87F9-C8A9A86F7F89}" type="slidenum">
              <a:rPr lang="en-US" smtClean="0">
                <a:solidFill>
                  <a:srgbClr val="000000"/>
                </a:solidFill>
              </a:rPr>
              <a:pPr eaLnBrk="1" hangingPunct="1"/>
              <a:t>40</a:t>
            </a:fld>
            <a:endParaRPr lang="en-US"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381000" y="685800"/>
            <a:ext cx="6096000" cy="3429000"/>
          </a:xfrm>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The most accurate method is based on a so called SH WS that you would use to get a refraction map before a Lasik surgery. I love this kind of stuff.</a:t>
            </a:r>
          </a:p>
          <a:p>
            <a:endParaRPr lang="en-US" smtClean="0">
              <a:latin typeface="Arial" charset="0"/>
              <a:ea typeface="ＭＳ Ｐゴシック" pitchFamily="-128" charset="-128"/>
            </a:endParaRPr>
          </a:p>
          <a:p>
            <a:r>
              <a:rPr lang="en-US" smtClean="0">
                <a:latin typeface="Arial" charset="0"/>
                <a:ea typeface="ＭＳ Ｐゴシック" pitchFamily="-128" charset="-128"/>
              </a:rPr>
              <a:t>My group at MIT Media Lab invents crazy cameras and displays: a camera that can look around corners beyond the line of sight that costs a million dollars, a portable CAT scan machine, glasses free 3D displays .. </a:t>
            </a:r>
          </a:p>
          <a:p>
            <a:r>
              <a:rPr lang="en-US" smtClean="0">
                <a:latin typeface="Arial" charset="0"/>
                <a:ea typeface="ＭＳ Ｐゴシック" pitchFamily="-128" charset="-128"/>
              </a:rPr>
              <a:t>But every once a while I like to boil down all the mathematics, optics and theory into something really modest that costs just a dollar</a:t>
            </a:r>
          </a:p>
          <a:p>
            <a:endParaRPr lang="en-US" smtClean="0">
              <a:latin typeface="Arial" charset="0"/>
              <a:ea typeface="ＭＳ Ｐゴシック" pitchFamily="-128" charset="-128"/>
            </a:endParaRPr>
          </a:p>
          <a:p>
            <a:r>
              <a:rPr lang="en-US" smtClean="0">
                <a:latin typeface="Arial" charset="0"/>
                <a:ea typeface="ＭＳ Ｐゴシック" pitchFamily="-128" charset="-128"/>
              </a:rPr>
              <a:t>Netra is actually exactly opposite of this complicated laser based sensor</a:t>
            </a:r>
          </a:p>
          <a:p>
            <a:endParaRPr lang="en-US" smtClean="0">
              <a:latin typeface="Arial" charset="0"/>
              <a:ea typeface="ＭＳ Ｐゴシック" pitchFamily="-128" charset="-128"/>
            </a:endParaRPr>
          </a:p>
          <a:p>
            <a:r>
              <a:rPr lang="en-US" smtClean="0">
                <a:latin typeface="Arial" charset="0"/>
                <a:ea typeface="ＭＳ Ｐゴシック" pitchFamily="-128" charset="-128"/>
              </a:rPr>
              <a:t>============</a:t>
            </a:r>
          </a:p>
          <a:p>
            <a:endParaRPr lang="en-US" smtClean="0">
              <a:latin typeface="Arial" charset="0"/>
              <a:ea typeface="ＭＳ Ｐゴシック" pitchFamily="-128" charset="-128"/>
            </a:endParaRPr>
          </a:p>
          <a:p>
            <a:r>
              <a:rPr lang="en-US" smtClean="0">
                <a:latin typeface="Arial" charset="0"/>
                <a:ea typeface="ＭＳ Ｐゴシック" pitchFamily="-128" charset="-128"/>
              </a:rPr>
              <a:t>It involves shining a laser at the back of the retina and observing the wavefront using a sophisticated sensor.</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We ask user to generate a spot diagram. But navigating in a high dimensional space is</a:t>
            </a:r>
          </a:p>
          <a:p>
            <a:r>
              <a:rPr lang="en-US" smtClean="0">
                <a:latin typeface="Arial" charset="0"/>
                <a:ea typeface="ＭＳ Ｐゴシック" pitchFamily="-128" charset="-128"/>
              </a:rPr>
              <a:t>challenging so we come up with a strikingly simple approach to let the user interactively create the spot</a:t>
            </a:r>
          </a:p>
          <a:p>
            <a:r>
              <a:rPr lang="en-US" smtClean="0">
                <a:latin typeface="Arial" charset="0"/>
                <a:ea typeface="ＭＳ Ｐゴシック" pitchFamily="-128" charset="-128"/>
              </a:rPr>
              <a:t>diagram.</a:t>
            </a:r>
          </a:p>
          <a:p>
            <a:r>
              <a:rPr lang="en-US" smtClean="0">
                <a:latin typeface="Arial" charset="0"/>
                <a:ea typeface="ＭＳ Ｐゴシック" pitchFamily="-128" charset="-128"/>
              </a:rPr>
              <a:t>We are first to make connection between Shack Hartmann and Lightfields (and it goes well with recent</a:t>
            </a:r>
          </a:p>
          <a:p>
            <a:r>
              <a:rPr lang="en-US" smtClean="0">
                <a:latin typeface="Arial" charset="0"/>
                <a:ea typeface="ＭＳ Ｐゴシック" pitchFamily="-128" charset="-128"/>
              </a:rPr>
              <a:t>work in computational photography about ALF and Zhang/Levoy). Connection to Adaptive optics/</a:t>
            </a:r>
          </a:p>
          <a:p>
            <a:r>
              <a:rPr lang="en-US" smtClean="0">
                <a:latin typeface="Arial" charset="0"/>
                <a:ea typeface="ＭＳ Ｐゴシック" pitchFamily="-128" charset="-128"/>
              </a:rPr>
              <a:t>Astronomy.</a:t>
            </a:r>
          </a:p>
          <a:p>
            <a:endParaRPr lang="en-US" smtClean="0">
              <a:latin typeface="Arial" charset="0"/>
              <a:ea typeface="ＭＳ Ｐゴシック" pitchFamily="-128" charset="-128"/>
            </a:endParaRPr>
          </a:p>
          <a:p>
            <a:r>
              <a:rPr lang="en-US" smtClean="0">
                <a:latin typeface="Arial" charset="0"/>
                <a:ea typeface="ＭＳ Ｐゴシック" pitchFamily="-128" charset="-128"/>
              </a:rPr>
              <a:t> The way that this device works is that, it shines a lasers in the eye, the laser is reflected in the retina and comes out of the eye being distorted by the cornea. These light rays reaches an array of lenses that focus them to dots in a sensor. The device measures how much this dots deviate from the ideal case. Since it uses lasers, the device is expensive and requires trained professionals</a:t>
            </a: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44A37179-BA1D-4065-90C0-2586EEE30EF1}" type="slidenum">
              <a:rPr lang="en-US" smtClean="0">
                <a:solidFill>
                  <a:srgbClr val="000000"/>
                </a:solidFill>
              </a:rPr>
              <a:pPr eaLnBrk="1" hangingPunct="1"/>
              <a:t>41</a:t>
            </a:fld>
            <a:endParaRPr lang="en-US"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382588" y="685800"/>
            <a:ext cx="6096000" cy="3429000"/>
          </a:xfrm>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smtClean="0">
                <a:latin typeface="Arial" charset="0"/>
                <a:ea typeface="ＭＳ Ｐゴシック" pitchFamily="-128" charset="-128"/>
              </a:rPr>
              <a:t>We ask the user to manipulate patterns on the LCD screen so that the user perceives only a single dot at the end.</a:t>
            </a: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The number of clicks it takes to align in each directions gives us your complete spherical and cylindrical parameters</a:t>
            </a: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a:t>
            </a:r>
          </a:p>
          <a:p>
            <a:pPr>
              <a:spcBef>
                <a:spcPct val="0"/>
              </a:spcBef>
            </a:pPr>
            <a:r>
              <a:rPr lang="en-US" sz="2400" smtClean="0">
                <a:latin typeface="Arial" charset="0"/>
                <a:ea typeface="ＭＳ Ｐゴシック" pitchFamily="-128" charset="-128"/>
              </a:rPr>
              <a:t>Netra is based on a light wavefront sensor but acting in reverse.</a:t>
            </a:r>
          </a:p>
          <a:p>
            <a:pPr>
              <a:spcBef>
                <a:spcPct val="0"/>
              </a:spcBef>
            </a:pPr>
            <a:r>
              <a:rPr lang="en-US" sz="2400" smtClean="0">
                <a:latin typeface="Arial" charset="0"/>
                <a:ea typeface="ＭＳ Ｐゴシック" pitchFamily="-128" charset="-128"/>
              </a:rPr>
              <a:t>A traditional wavefront sensor, called Shack Hartmann sensor involves shining lasers into the eye and using a high quality detector to record reflected light.</a:t>
            </a: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Netra is basically the inverse of such wavefront sensor. We ask the user to manipulate patterns on the LCD screen so that the user perceives only a single dot at the end.</a:t>
            </a: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For eye with distortion, the user will interactively displace the 25 points so that he will see a single spot. Of course changing 25 spot locations is cumbersome, but we realize that there are only 3 parameters for eye-prescription and we help the user navigate thru this space efficiently.</a:t>
            </a:r>
          </a:p>
          <a:p>
            <a:pPr>
              <a:spcBef>
                <a:spcPct val="0"/>
              </a:spcBef>
            </a:pPr>
            <a:endParaRPr lang="en-US" sz="2400" smtClean="0">
              <a:latin typeface="Arial" charset="0"/>
              <a:ea typeface="ＭＳ Ｐゴシック" pitchFamily="-128" charset="-128"/>
            </a:endParaRPr>
          </a:p>
          <a:p>
            <a:pPr>
              <a:spcBef>
                <a:spcPct val="0"/>
              </a:spcBef>
            </a:pPr>
            <a:endParaRPr lang="en-US" sz="2400" smtClean="0">
              <a:latin typeface="Arial" charset="0"/>
              <a:ea typeface="ＭＳ Ｐゴシック" pitchFamily="-128" charset="-128"/>
            </a:endParaRP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But if you think about these theory, you will realize that we have the dual of the shack-hartmann. First we though out the laser. </a:t>
            </a:r>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55A7A3A5-8D6E-4B5B-9DDE-8384DB3F08D7}" type="slidenum">
              <a:rPr lang="en-US" smtClean="0">
                <a:solidFill>
                  <a:srgbClr val="000000"/>
                </a:solidFill>
              </a:rPr>
              <a:pPr eaLnBrk="1" hangingPunct="1"/>
              <a:t>42</a:t>
            </a:fld>
            <a:endParaRPr lang="en-US" smtClean="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381000" y="685800"/>
            <a:ext cx="6096000" cy="3429000"/>
          </a:xfrm>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128" charset="-128"/>
              </a:rPr>
              <a:t>Blurry vision is not life threatening but often gets overlooked</a:t>
            </a:r>
          </a:p>
          <a:p>
            <a:r>
              <a:rPr lang="en-US" dirty="0" smtClean="0">
                <a:latin typeface="Arial" charset="0"/>
                <a:ea typeface="ＭＳ Ｐゴシック" pitchFamily="-128" charset="-128"/>
              </a:rPr>
              <a:t>We can give children a shot at decent education with early diagnostics</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In that sense, </a:t>
            </a:r>
            <a:r>
              <a:rPr lang="en-US" dirty="0" err="1" smtClean="0">
                <a:latin typeface="Arial" charset="0"/>
                <a:ea typeface="ＭＳ Ｐゴシック" pitchFamily="-128" charset="-128"/>
              </a:rPr>
              <a:t>Netra</a:t>
            </a:r>
            <a:r>
              <a:rPr lang="en-US" dirty="0" smtClean="0">
                <a:latin typeface="Arial" charset="0"/>
                <a:ea typeface="ＭＳ Ｐゴシック" pitchFamily="-128" charset="-128"/>
              </a:rPr>
              <a:t> is a thermometer for the eye, and one can check regularly as the child is growing up</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Video game</a:t>
            </a: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CB11D6D9-2AB4-4D0C-B714-7494F3B94ABA}" type="slidenum">
              <a:rPr lang="en-US" smtClean="0">
                <a:solidFill>
                  <a:prstClr val="black"/>
                </a:solidFill>
              </a:rPr>
              <a:pPr eaLnBrk="1" hangingPunct="1"/>
              <a:t>43</a:t>
            </a:fld>
            <a:endParaRPr lang="en-US"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381000" y="685800"/>
            <a:ext cx="6096000" cy="3429000"/>
          </a:xfrm>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FFFFFF"/>
                </a:solidFill>
                <a:latin typeface="Berlin Sans FB" pitchFamily="34" charset="0"/>
              </a:rPr>
              <a:t>Six ways of coming up with new ideas based on an idea ‘X’.</a:t>
            </a: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Ramesh </a:t>
            </a:r>
            <a:r>
              <a:rPr lang="en-US" dirty="0" err="1" smtClean="0">
                <a:solidFill>
                  <a:srgbClr val="FFFFFF"/>
                </a:solidFill>
                <a:latin typeface="Berlin Sans FB" pitchFamily="34" charset="0"/>
              </a:rPr>
              <a:t>Raskar</a:t>
            </a:r>
            <a:r>
              <a:rPr lang="en-US" dirty="0" smtClean="0">
                <a:solidFill>
                  <a:srgbClr val="FFFFFF"/>
                </a:solidFill>
                <a:latin typeface="Berlin Sans FB" pitchFamily="34" charset="0"/>
              </a:rPr>
              <a:t/>
            </a:r>
            <a:br>
              <a:rPr lang="en-US" dirty="0" smtClean="0">
                <a:solidFill>
                  <a:srgbClr val="FFFFFF"/>
                </a:solidFill>
                <a:latin typeface="Berlin Sans FB" pitchFamily="34" charset="0"/>
              </a:rPr>
            </a:br>
            <a:r>
              <a:rPr lang="en-US" dirty="0" smtClean="0">
                <a:solidFill>
                  <a:srgbClr val="FFFFFF"/>
                </a:solidFill>
                <a:latin typeface="Berlin Sans FB" pitchFamily="34" charset="0"/>
              </a:rPr>
              <a:t>Associate Professor</a:t>
            </a:r>
          </a:p>
          <a:p>
            <a:r>
              <a:rPr lang="en-US" dirty="0" smtClean="0">
                <a:solidFill>
                  <a:srgbClr val="FFFFFF"/>
                </a:solidFill>
                <a:latin typeface="Berlin Sans FB" pitchFamily="34" charset="0"/>
              </a:rPr>
              <a:t>MIT Media Lab</a:t>
            </a: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http://raskar.info</a:t>
            </a:r>
          </a:p>
          <a:p>
            <a:r>
              <a:rPr lang="en-US" dirty="0" smtClean="0">
                <a:solidFill>
                  <a:srgbClr val="FFFFFF"/>
                </a:solidFill>
                <a:latin typeface="Berlin Sans FB" pitchFamily="34" charset="0"/>
              </a:rPr>
              <a:t>http://cameraculture.info</a:t>
            </a:r>
          </a:p>
          <a:p>
            <a:pPr eaLnBrk="1" hangingPunct="1"/>
            <a:endParaRPr lang="en-US" dirty="0" smtClean="0">
              <a:latin typeface="Times New Roman" charset="0"/>
            </a:endParaRP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http://raskar.info</a:t>
            </a:r>
          </a:p>
          <a:p>
            <a:r>
              <a:rPr lang="en-US" dirty="0" smtClean="0">
                <a:solidFill>
                  <a:srgbClr val="FFFFFF"/>
                </a:solidFill>
                <a:latin typeface="Berlin Sans FB" pitchFamily="34" charset="0"/>
              </a:rPr>
              <a:t>http://cameraculture.info</a:t>
            </a:r>
          </a:p>
          <a:p>
            <a:endParaRPr lang="en-US" dirty="0" smtClean="0">
              <a:latin typeface="Times New Roman" charset="0"/>
            </a:endParaRP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BB17A1AC-C4D9-4677-95FE-CA45C3B0CF57}" type="slidenum">
              <a:rPr lang="en-US" sz="1100">
                <a:solidFill>
                  <a:srgbClr val="000000"/>
                </a:solidFill>
                <a:latin typeface="Times New Roman" charset="0"/>
              </a:rPr>
              <a:pPr/>
              <a:t>4</a:t>
            </a:fld>
            <a:endParaRPr lang="en-US" sz="1100">
              <a:solidFill>
                <a:srgbClr val="000000"/>
              </a:solidFill>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381000" y="685800"/>
            <a:ext cx="6096000" cy="3429000"/>
          </a:xfrm>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Vision is important for day labor for his employment</a:t>
            </a: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6A7C64C2-F24F-41CE-A922-D2E56671D1FD}" type="slidenum">
              <a:rPr lang="en-US" smtClean="0">
                <a:solidFill>
                  <a:prstClr val="black"/>
                </a:solidFill>
              </a:rPr>
              <a:pPr eaLnBrk="1" hangingPunct="1"/>
              <a:t>44</a:t>
            </a:fld>
            <a:endParaRPr lang="en-US" smtClean="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Thanks to the portable, no mechanically moving parts, and low cost, we have received a tremendous response in a very short time. Netra is working with NGOs in more than a dozen countries, collaborating with eyeclinics, research centers and glasses-makers. Plus multiple IRB approved trials.</a:t>
            </a:r>
          </a:p>
          <a:p>
            <a:endParaRPr lang="en-US" smtClean="0">
              <a:latin typeface="Arial" charset="0"/>
              <a:ea typeface="ＭＳ Ｐゴシック" pitchFamily="-128" charset="-128"/>
            </a:endParaRPr>
          </a:p>
          <a:p>
            <a:r>
              <a:rPr lang="en-US" smtClean="0">
                <a:latin typeface="Arial" charset="0"/>
                <a:ea typeface="ＭＳ Ｐゴシック" pitchFamily="-128" charset="-128"/>
              </a:rPr>
              <a:t>And as a professor what delights me is that my students are writing a </a:t>
            </a:r>
          </a:p>
          <a:p>
            <a:r>
              <a:rPr lang="en-US" smtClean="0">
                <a:latin typeface="Arial" charset="0"/>
                <a:ea typeface="ＭＳ Ｐゴシック" pitchFamily="-128" charset="-128"/>
              </a:rPr>
              <a:t>series of prestigious academic papers in the geekiest of journals</a:t>
            </a:r>
          </a:p>
          <a:p>
            <a:endParaRPr lang="en-US" smtClean="0">
              <a:latin typeface="Arial" charset="0"/>
              <a:ea typeface="ＭＳ Ｐゴシック" pitchFamily="-128" charset="-128"/>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4BB79018-6100-4AFC-A5FE-573F5C55486C}" type="slidenum">
              <a:rPr lang="en-US" smtClean="0">
                <a:solidFill>
                  <a:prstClr val="black"/>
                </a:solidFill>
              </a:rPr>
              <a:pPr eaLnBrk="1" hangingPunct="1"/>
              <a:t>45</a:t>
            </a:fld>
            <a:endParaRPr lang="en-US" smtClean="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D91DEF4-8DD6-4C1E-8FB7-B43C14BA1FBB}" type="slidenum">
              <a:rPr lang="en-US" smtClean="0">
                <a:solidFill>
                  <a:srgbClr val="000000"/>
                </a:solidFill>
              </a:rPr>
              <a:pPr eaLnBrk="1" hangingPunct="1"/>
              <a:t>47</a:t>
            </a:fld>
            <a:endParaRPr lang="en-US" smtClean="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4124AFA-6808-46FC-85FE-D724CC23167F}" type="slidenum">
              <a:rPr lang="en-US" smtClean="0">
                <a:solidFill>
                  <a:srgbClr val="000000"/>
                </a:solidFill>
              </a:rPr>
              <a:pPr eaLnBrk="1" hangingPunct="1"/>
              <a:t>48</a:t>
            </a:fld>
            <a:endParaRPr lang="en-US"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E1C9CC0-C1C3-4D27-97DD-A47DFF646956}" type="slidenum">
              <a:rPr lang="en-US" smtClean="0">
                <a:solidFill>
                  <a:srgbClr val="000000"/>
                </a:solidFill>
              </a:rPr>
              <a:pPr eaLnBrk="1" hangingPunct="1"/>
              <a:t>49</a:t>
            </a:fld>
            <a:endParaRPr lang="en-US"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26C56F6-CD12-46BE-BD2E-1CFEE5B7F2D5}" type="slidenum">
              <a:rPr lang="en-US" smtClean="0">
                <a:solidFill>
                  <a:srgbClr val="000000"/>
                </a:solidFill>
              </a:rPr>
              <a:pPr eaLnBrk="1" hangingPunct="1"/>
              <a:t>50</a:t>
            </a:fld>
            <a:endParaRPr lang="en-US" smtClean="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BBCC43-617C-45DA-A110-F663A2265458}" type="slidenum">
              <a:rPr lang="en-US" smtClean="0">
                <a:solidFill>
                  <a:srgbClr val="000000"/>
                </a:solidFill>
              </a:rPr>
              <a:pPr eaLnBrk="1" hangingPunct="1"/>
              <a:t>51</a:t>
            </a:fld>
            <a:endParaRPr lang="en-US" smtClean="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EF566B7-63F7-4CEA-8794-9C685E352C41}" type="slidenum">
              <a:rPr lang="en-US" smtClean="0">
                <a:solidFill>
                  <a:srgbClr val="000000"/>
                </a:solidFill>
              </a:rPr>
              <a:pPr eaLnBrk="1" hangingPunct="1"/>
              <a:t>53</a:t>
            </a:fld>
            <a:endParaRPr lang="en-US" smtClean="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1C380D0-FAC9-423F-B4E1-743193B7E683}" type="slidenum">
              <a:rPr lang="en-US" smtClean="0">
                <a:solidFill>
                  <a:srgbClr val="000000"/>
                </a:solidFill>
              </a:rPr>
              <a:pPr eaLnBrk="1" hangingPunct="1"/>
              <a:t>54</a:t>
            </a:fld>
            <a:endParaRPr lang="en-US" smtClean="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4F79C9B-544A-4BDE-B5A1-7E54734B894B}" type="slidenum">
              <a:rPr lang="en-US" smtClean="0">
                <a:solidFill>
                  <a:srgbClr val="000000"/>
                </a:solidFill>
              </a:rPr>
              <a:pPr eaLnBrk="1" hangingPunct="1"/>
              <a:t>55</a:t>
            </a:fld>
            <a:endParaRPr 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Superman can fly and heroes can becomes invisible .. But what about a new power for a future super-hero ..</a:t>
            </a:r>
          </a:p>
          <a:p>
            <a:r>
              <a:rPr lang="en-US" sz="1200" kern="1200" dirty="0" smtClean="0">
                <a:solidFill>
                  <a:schemeClr val="tx1"/>
                </a:solidFill>
                <a:effectLst/>
                <a:latin typeface="Arial" charset="0"/>
                <a:ea typeface="+mn-ea"/>
                <a:cs typeface="+mn-cs"/>
              </a:rPr>
              <a:t>To see around corners ..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4DC782C0-9027-48FB-B0F0-01E1E25630CA}"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623357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882E70D-7032-42A6-B66C-F17B49F74693}" type="slidenum">
              <a:rPr lang="en-US" smtClean="0">
                <a:solidFill>
                  <a:srgbClr val="000000"/>
                </a:solidFill>
              </a:rPr>
              <a:pPr eaLnBrk="1" hangingPunct="1"/>
              <a:t>58</a:t>
            </a:fld>
            <a:endParaRPr lang="en-US" smtClean="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381000" y="685800"/>
            <a:ext cx="6096000" cy="3429000"/>
          </a:xfrm>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The distant vision glasses in fact are sold for $3 and yet everyone makes profit.</a:t>
            </a: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39E863B-E3CF-4A1F-B10E-329C7AFE22FB}" type="slidenum">
              <a:rPr lang="en-US" smtClean="0">
                <a:solidFill>
                  <a:srgbClr val="000000"/>
                </a:solidFill>
              </a:rPr>
              <a:pPr eaLnBrk="1" hangingPunct="1"/>
              <a:t>59</a:t>
            </a:fld>
            <a:endParaRPr lang="en-US" smtClean="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4E51B8A-6F04-4F8B-A8C9-7359A5D0841A}" type="slidenum">
              <a:rPr lang="en-US" smtClean="0">
                <a:solidFill>
                  <a:srgbClr val="000000"/>
                </a:solidFill>
              </a:rPr>
              <a:pPr eaLnBrk="1" hangingPunct="1"/>
              <a:t>60</a:t>
            </a:fld>
            <a:endParaRPr lang="en-US" smtClean="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C719838-1CA5-4040-A9B9-4192D7FAB22A}" type="slidenum">
              <a:rPr lang="en-US" smtClean="0">
                <a:solidFill>
                  <a:srgbClr val="000000"/>
                </a:solidFill>
              </a:rPr>
              <a:pPr eaLnBrk="1" hangingPunct="1"/>
              <a:t>61</a:t>
            </a:fld>
            <a:endParaRPr lang="en-US" smtClean="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D242EBC-CC01-46D4-B33E-E7526BC4D455}" type="slidenum">
              <a:rPr lang="en-US" smtClean="0">
                <a:solidFill>
                  <a:srgbClr val="000000"/>
                </a:solidFill>
              </a:rPr>
              <a:pPr eaLnBrk="1" hangingPunct="1"/>
              <a:t>62</a:t>
            </a:fld>
            <a:endParaRPr lang="en-US" smtClean="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1A1ED01-8ED0-4652-9050-64E0D5CFAA38}" type="slidenum">
              <a:rPr lang="en-US" smtClean="0">
                <a:solidFill>
                  <a:srgbClr val="000000"/>
                </a:solidFill>
              </a:rPr>
              <a:pPr eaLnBrk="1" hangingPunct="1"/>
              <a:t>63</a:t>
            </a:fld>
            <a:endParaRPr lang="en-US" smtClean="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2E2FB9D-7E08-4883-AAE5-E27D694311CD}" type="slidenum">
              <a:rPr lang="en-US" smtClean="0">
                <a:solidFill>
                  <a:srgbClr val="000000"/>
                </a:solidFill>
              </a:rPr>
              <a:pPr eaLnBrk="1" hangingPunct="1"/>
              <a:t>64</a:t>
            </a:fld>
            <a:endParaRPr lang="en-US" smtClean="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Integrating optics, computer graphics and interactive techniques can address this worldwide problem.</a:t>
            </a:r>
          </a:p>
          <a:p>
            <a:pPr>
              <a:defRPr/>
            </a:pPr>
            <a:endParaRPr lang="en-US" dirty="0" smtClean="0">
              <a:latin typeface="+mn-lt"/>
              <a:ea typeface="+mn-ea"/>
              <a:cs typeface="+mn-cs"/>
            </a:endParaRPr>
          </a:p>
          <a:p>
            <a:pPr>
              <a:defRPr/>
            </a:pPr>
            <a:r>
              <a:rPr lang="en-US" dirty="0" smtClean="0">
                <a:latin typeface="+mn-lt"/>
                <a:ea typeface="+mn-ea"/>
                <a:cs typeface="+mn-cs"/>
              </a:rPr>
              <a:t>So, because NETRA and CATRA are portable, low-cost, and easy to build and use, we created an initiative called </a:t>
            </a:r>
            <a:r>
              <a:rPr lang="en-US" dirty="0" err="1" smtClean="0">
                <a:latin typeface="+mn-lt"/>
                <a:ea typeface="+mn-ea"/>
                <a:cs typeface="+mn-cs"/>
              </a:rPr>
              <a:t>EyeNETRA.com</a:t>
            </a:r>
            <a:r>
              <a:rPr lang="en-US" dirty="0" smtClean="0">
                <a:latin typeface="+mn-lt"/>
                <a:ea typeface="+mn-ea"/>
                <a:cs typeface="+mn-cs"/>
              </a:rPr>
              <a:t> to spread these hardware apps. </a:t>
            </a:r>
          </a:p>
          <a:p>
            <a:pPr>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We aim to increase the accessibility for eye care in remote parts of the world.</a:t>
            </a:r>
          </a:p>
          <a:p>
            <a:pPr eaLnBrk="1" fontAlgn="auto" hangingPunct="1">
              <a:spcBef>
                <a:spcPts val="0"/>
              </a:spcBef>
              <a:spcAft>
                <a:spcPts val="0"/>
              </a:spcAft>
              <a:defRPr/>
            </a:pPr>
            <a:endParaRPr lang="en-US" dirty="0" smtClean="0">
              <a:latin typeface="+mn-lt"/>
              <a:ea typeface="+mn-ea"/>
              <a:cs typeface="+mn-cs"/>
            </a:endParaRPr>
          </a:p>
          <a:p>
            <a:pPr eaLnBrk="1" fontAlgn="auto" hangingPunct="1">
              <a:spcBef>
                <a:spcPts val="0"/>
              </a:spcBef>
              <a:spcAft>
                <a:spcPts val="0"/>
              </a:spcAft>
              <a:defRPr/>
            </a:pPr>
            <a:r>
              <a:rPr lang="en-US" dirty="0" smtClean="0">
                <a:latin typeface="+mn-lt"/>
                <a:ea typeface="+mn-ea"/>
                <a:cs typeface="+mn-cs"/>
              </a:rPr>
              <a:t>These hardware apps will empower millions of people through patient centric ecosystems that start with diagnosis and awareness.</a:t>
            </a:r>
            <a:endParaRPr lang="en-US" dirty="0" smtClean="0"/>
          </a:p>
          <a:p>
            <a:pPr eaLnBrk="1" fontAlgn="auto" hangingPunct="1">
              <a:spcBef>
                <a:spcPts val="0"/>
              </a:spcBef>
              <a:spcAft>
                <a:spcPts val="0"/>
              </a:spcAft>
              <a:defRPr/>
            </a:pPr>
            <a:endParaRPr lang="en-US" dirty="0" smtClean="0">
              <a:latin typeface="+mn-lt"/>
              <a:ea typeface="+mn-ea"/>
              <a:cs typeface="+mn-cs"/>
            </a:endParaRPr>
          </a:p>
          <a:p>
            <a:pPr>
              <a:defRPr/>
            </a:pPr>
            <a:endParaRPr lang="en-US" dirty="0" smtClean="0">
              <a:latin typeface="+mn-lt"/>
              <a:ea typeface="+mn-ea"/>
              <a:cs typeface="+mn-cs"/>
            </a:endParaRP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991A5CD-88AC-47AF-B7CB-DA843728D500}" type="slidenum">
              <a:rPr lang="en-US" smtClean="0">
                <a:solidFill>
                  <a:srgbClr val="000000"/>
                </a:solidFill>
              </a:rPr>
              <a:pPr eaLnBrk="1" hangingPunct="1"/>
              <a:t>65</a:t>
            </a:fld>
            <a:endParaRPr lang="en-US" smtClean="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xfrm>
            <a:off x="381000" y="685800"/>
            <a:ext cx="6096000" cy="3429000"/>
          </a:xfrm>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Not only bring those with blurry vision into the real world </a:t>
            </a:r>
          </a:p>
          <a:p>
            <a:r>
              <a:rPr lang="en-US" dirty="0" smtClean="0">
                <a:latin typeface="Arial" pitchFamily="34" charset="0"/>
                <a:ea typeface="ＭＳ Ｐゴシック" pitchFamily="34" charset="-128"/>
              </a:rPr>
              <a:t>But in fact provide new jobs </a:t>
            </a:r>
          </a:p>
          <a:p>
            <a:r>
              <a:rPr lang="en-US" dirty="0" smtClean="0">
                <a:latin typeface="Arial" pitchFamily="34" charset="0"/>
                <a:ea typeface="ＭＳ Ｐゴシック" pitchFamily="34" charset="-128"/>
              </a:rPr>
              <a:t>New micro-</a:t>
            </a:r>
            <a:r>
              <a:rPr lang="en-US" dirty="0" err="1" smtClean="0">
                <a:latin typeface="Arial" pitchFamily="34" charset="0"/>
                <a:ea typeface="ＭＳ Ｐゴシック" pitchFamily="34" charset="-128"/>
              </a:rPr>
              <a:t>entreprenuer</a:t>
            </a:r>
            <a:r>
              <a:rPr lang="en-US" dirty="0" smtClean="0">
                <a:latin typeface="Arial" pitchFamily="34" charset="0"/>
                <a:ea typeface="ＭＳ Ｐゴシック" pitchFamily="34" charset="-128"/>
              </a:rPr>
              <a:t> models (like </a:t>
            </a:r>
            <a:r>
              <a:rPr lang="en-US" dirty="0" err="1" smtClean="0">
                <a:latin typeface="Arial" pitchFamily="34" charset="0"/>
                <a:ea typeface="ＭＳ Ｐゴシック" pitchFamily="34" charset="-128"/>
              </a:rPr>
              <a:t>grameen</a:t>
            </a:r>
            <a:r>
              <a:rPr lang="en-US" dirty="0" smtClean="0">
                <a:latin typeface="Arial" pitchFamily="34" charset="0"/>
                <a:ea typeface="ＭＳ Ｐゴシック" pitchFamily="34" charset="-128"/>
              </a:rPr>
              <a:t> phone)</a:t>
            </a:r>
          </a:p>
          <a:p>
            <a:r>
              <a:rPr lang="en-US" dirty="0" smtClean="0">
                <a:latin typeface="Arial" pitchFamily="34" charset="0"/>
                <a:ea typeface="ＭＳ Ｐゴシック" pitchFamily="34" charset="-128"/>
              </a:rPr>
              <a:t>These </a:t>
            </a:r>
            <a:r>
              <a:rPr lang="en-US" dirty="0" err="1" smtClean="0">
                <a:latin typeface="Arial" pitchFamily="34" charset="0"/>
                <a:ea typeface="ＭＳ Ｐゴシック" pitchFamily="34" charset="-128"/>
              </a:rPr>
              <a:t>entreprenuer</a:t>
            </a:r>
            <a:r>
              <a:rPr lang="en-US" dirty="0" smtClean="0">
                <a:latin typeface="Arial" pitchFamily="34" charset="0"/>
                <a:ea typeface="ＭＳ Ｐゴシック" pitchFamily="34" charset="-128"/>
              </a:rPr>
              <a:t> will technology to masses in scale and in unimaginable ways</a:t>
            </a:r>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247380D-C635-4A31-BF89-6A6EED8A32FB}" type="slidenum">
              <a:rPr lang="en-US" smtClean="0">
                <a:solidFill>
                  <a:srgbClr val="000000"/>
                </a:solidFill>
              </a:rPr>
              <a:pPr eaLnBrk="1" hangingPunct="1"/>
              <a:t>66</a:t>
            </a:fld>
            <a:endParaRPr lang="en-US" smtClean="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381000" y="685800"/>
            <a:ext cx="6096000" cy="3429000"/>
          </a:xfrm>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FFFFFF"/>
                </a:solidFill>
                <a:latin typeface="Berlin Sans FB" pitchFamily="34" charset="0"/>
              </a:rPr>
              <a:t>Six ways of coming up with new ideas based on an idea ‘X’.</a:t>
            </a: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Ramesh </a:t>
            </a:r>
            <a:r>
              <a:rPr lang="en-US" dirty="0" err="1" smtClean="0">
                <a:solidFill>
                  <a:srgbClr val="FFFFFF"/>
                </a:solidFill>
                <a:latin typeface="Berlin Sans FB" pitchFamily="34" charset="0"/>
              </a:rPr>
              <a:t>Raskar</a:t>
            </a:r>
            <a:r>
              <a:rPr lang="en-US" dirty="0" smtClean="0">
                <a:solidFill>
                  <a:srgbClr val="FFFFFF"/>
                </a:solidFill>
                <a:latin typeface="Berlin Sans FB" pitchFamily="34" charset="0"/>
              </a:rPr>
              <a:t/>
            </a:r>
            <a:br>
              <a:rPr lang="en-US" dirty="0" smtClean="0">
                <a:solidFill>
                  <a:srgbClr val="FFFFFF"/>
                </a:solidFill>
                <a:latin typeface="Berlin Sans FB" pitchFamily="34" charset="0"/>
              </a:rPr>
            </a:br>
            <a:r>
              <a:rPr lang="en-US" dirty="0" smtClean="0">
                <a:solidFill>
                  <a:srgbClr val="FFFFFF"/>
                </a:solidFill>
                <a:latin typeface="Berlin Sans FB" pitchFamily="34" charset="0"/>
              </a:rPr>
              <a:t>Associate Professor</a:t>
            </a:r>
          </a:p>
          <a:p>
            <a:r>
              <a:rPr lang="en-US" dirty="0" smtClean="0">
                <a:solidFill>
                  <a:srgbClr val="FFFFFF"/>
                </a:solidFill>
                <a:latin typeface="Berlin Sans FB" pitchFamily="34" charset="0"/>
              </a:rPr>
              <a:t>MIT Media Lab</a:t>
            </a: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http://raskar.info</a:t>
            </a:r>
          </a:p>
          <a:p>
            <a:r>
              <a:rPr lang="en-US" dirty="0" smtClean="0">
                <a:solidFill>
                  <a:srgbClr val="FFFFFF"/>
                </a:solidFill>
                <a:latin typeface="Berlin Sans FB" pitchFamily="34" charset="0"/>
              </a:rPr>
              <a:t>http://cameraculture.info</a:t>
            </a:r>
          </a:p>
          <a:p>
            <a:pPr eaLnBrk="1" hangingPunct="1"/>
            <a:endParaRPr lang="en-US" dirty="0" smtClean="0">
              <a:latin typeface="Times New Roman" charset="0"/>
            </a:endParaRP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http://raskar.info</a:t>
            </a:r>
          </a:p>
          <a:p>
            <a:r>
              <a:rPr lang="en-US" dirty="0" smtClean="0">
                <a:solidFill>
                  <a:srgbClr val="FFFFFF"/>
                </a:solidFill>
                <a:latin typeface="Berlin Sans FB" pitchFamily="34" charset="0"/>
              </a:rPr>
              <a:t>http://cameraculture.info</a:t>
            </a:r>
          </a:p>
          <a:p>
            <a:endParaRPr lang="en-US" dirty="0" smtClean="0">
              <a:latin typeface="Times New Roman" charset="0"/>
            </a:endParaRP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BB17A1AC-C4D9-4677-95FE-CA45C3B0CF57}" type="slidenum">
              <a:rPr lang="en-US" sz="1100">
                <a:solidFill>
                  <a:srgbClr val="000000"/>
                </a:solidFill>
                <a:latin typeface="Times New Roman" charset="0"/>
              </a:rPr>
              <a:pPr/>
              <a:t>69</a:t>
            </a:fld>
            <a:endParaRPr lang="en-US" sz="1100">
              <a:solidFill>
                <a:srgbClr val="000000"/>
              </a:solidFill>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381000" y="685800"/>
            <a:ext cx="6096000" cy="3429000"/>
          </a:xfrm>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FFFFFF"/>
                </a:solidFill>
                <a:latin typeface="Berlin Sans FB" pitchFamily="34" charset="0"/>
              </a:rPr>
              <a:t>Six ways of coming up with new ideas based on an idea ‘X’.</a:t>
            </a: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Ramesh </a:t>
            </a:r>
            <a:r>
              <a:rPr lang="en-US" dirty="0" err="1" smtClean="0">
                <a:solidFill>
                  <a:srgbClr val="FFFFFF"/>
                </a:solidFill>
                <a:latin typeface="Berlin Sans FB" pitchFamily="34" charset="0"/>
              </a:rPr>
              <a:t>Raskar</a:t>
            </a:r>
            <a:r>
              <a:rPr lang="en-US" dirty="0" smtClean="0">
                <a:solidFill>
                  <a:srgbClr val="FFFFFF"/>
                </a:solidFill>
                <a:latin typeface="Berlin Sans FB" pitchFamily="34" charset="0"/>
              </a:rPr>
              <a:t/>
            </a:r>
            <a:br>
              <a:rPr lang="en-US" dirty="0" smtClean="0">
                <a:solidFill>
                  <a:srgbClr val="FFFFFF"/>
                </a:solidFill>
                <a:latin typeface="Berlin Sans FB" pitchFamily="34" charset="0"/>
              </a:rPr>
            </a:br>
            <a:r>
              <a:rPr lang="en-US" dirty="0" smtClean="0">
                <a:solidFill>
                  <a:srgbClr val="FFFFFF"/>
                </a:solidFill>
                <a:latin typeface="Berlin Sans FB" pitchFamily="34" charset="0"/>
              </a:rPr>
              <a:t>Associate Professor</a:t>
            </a:r>
          </a:p>
          <a:p>
            <a:r>
              <a:rPr lang="en-US" dirty="0" smtClean="0">
                <a:solidFill>
                  <a:srgbClr val="FFFFFF"/>
                </a:solidFill>
                <a:latin typeface="Berlin Sans FB" pitchFamily="34" charset="0"/>
              </a:rPr>
              <a:t>MIT Media Lab</a:t>
            </a: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http://raskar.info</a:t>
            </a:r>
          </a:p>
          <a:p>
            <a:r>
              <a:rPr lang="en-US" dirty="0" smtClean="0">
                <a:solidFill>
                  <a:srgbClr val="FFFFFF"/>
                </a:solidFill>
                <a:latin typeface="Berlin Sans FB" pitchFamily="34" charset="0"/>
              </a:rPr>
              <a:t>http://cameraculture.info</a:t>
            </a:r>
          </a:p>
          <a:p>
            <a:pPr eaLnBrk="1" hangingPunct="1"/>
            <a:endParaRPr lang="en-US" dirty="0" smtClean="0">
              <a:latin typeface="Times New Roman" charset="0"/>
            </a:endParaRP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http://raskar.info</a:t>
            </a:r>
          </a:p>
          <a:p>
            <a:r>
              <a:rPr lang="en-US" dirty="0" smtClean="0">
                <a:solidFill>
                  <a:srgbClr val="FFFFFF"/>
                </a:solidFill>
                <a:latin typeface="Berlin Sans FB" pitchFamily="34" charset="0"/>
              </a:rPr>
              <a:t>http://cameraculture.info</a:t>
            </a:r>
          </a:p>
          <a:p>
            <a:endParaRPr lang="en-US" dirty="0" smtClean="0">
              <a:latin typeface="Times New Roman" charset="0"/>
            </a:endParaRP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BB17A1AC-C4D9-4677-95FE-CA45C3B0CF57}" type="slidenum">
              <a:rPr lang="en-US" sz="1100">
                <a:solidFill>
                  <a:srgbClr val="000000"/>
                </a:solidFill>
                <a:latin typeface="Times New Roman" charset="0"/>
              </a:rPr>
              <a:pPr/>
              <a:t>6</a:t>
            </a:fld>
            <a:endParaRPr lang="en-US" sz="1100">
              <a:solidFill>
                <a:srgbClr val="000000"/>
              </a:solidFill>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381000" y="685800"/>
            <a:ext cx="6096000" cy="3429000"/>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2 billion people have refractive errors</a:t>
            </a:r>
          </a:p>
          <a:p>
            <a:r>
              <a:rPr lang="en-US" smtClean="0">
                <a:latin typeface="Arial" charset="0"/>
                <a:ea typeface="ＭＳ Ｐゴシック" pitchFamily="-128" charset="-128"/>
              </a:rPr>
              <a:t>And half a billion mostly in developing countries worldwide have uncorrected vision that affects their daily livelihood. </a:t>
            </a:r>
          </a:p>
          <a:p>
            <a:endParaRPr lang="en-US" smtClean="0">
              <a:latin typeface="Arial" charset="0"/>
              <a:ea typeface="ＭＳ Ｐゴシック" pitchFamily="-128" charset="-128"/>
            </a:endParaRPr>
          </a:p>
          <a:p>
            <a:r>
              <a:rPr lang="en-US" smtClean="0">
                <a:latin typeface="Arial" charset="0"/>
                <a:ea typeface="ＭＳ Ｐゴシック" pitchFamily="-128" charset="-128"/>
              </a:rPr>
              <a:t>Country like India only 10K optometrists for 1B people, and many smaller countries no optometrists at all</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Blurry vision leads to illiteracy, unemployement and poverty</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More phones that toothbrushes and people who make less than a dollar</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They don’t have access to an optometrist or it simply too expensive.  </a:t>
            </a:r>
          </a:p>
          <a:p>
            <a:r>
              <a:rPr lang="en-US" smtClean="0">
                <a:latin typeface="Arial" charset="0"/>
                <a:ea typeface="ＭＳ Ｐゴシック" pitchFamily="-128" charset="-128"/>
              </a:rPr>
              <a:t>While making and distributing of lenses has become quite easy now, surprisingly there is still no easy solution for measuring eyesight.</a:t>
            </a:r>
          </a:p>
          <a:p>
            <a:r>
              <a:rPr lang="en-US" smtClean="0">
                <a:latin typeface="Arial" charset="0"/>
                <a:ea typeface="ＭＳ Ｐゴシック" pitchFamily="-128" charset="-128"/>
              </a:rPr>
              <a:t>Can we use a fraction of the 4.5B cellphone displays to address this problem?</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380FA15E-4240-4D35-B98D-BE51E12BF1B4}" type="slidenum">
              <a:rPr lang="en-US" smtClean="0">
                <a:solidFill>
                  <a:srgbClr val="000000"/>
                </a:solidFill>
              </a:rPr>
              <a:pPr eaLnBrk="1" hangingPunct="1"/>
              <a:t>70</a:t>
            </a:fld>
            <a:endParaRPr lang="en-US" smtClean="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381000" y="685800"/>
            <a:ext cx="6096000" cy="3429000"/>
          </a:xfrm>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And sometimes its just that important to be able to watch Ronaldinho kick that soccer goal</a:t>
            </a:r>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AB90BE5D-4792-44F2-9ED1-F9BDD6C8E4CA}" type="slidenum">
              <a:rPr lang="en-US" smtClean="0">
                <a:solidFill>
                  <a:prstClr val="black"/>
                </a:solidFill>
              </a:rPr>
              <a:pPr eaLnBrk="1" hangingPunct="1"/>
              <a:t>71</a:t>
            </a:fld>
            <a:endParaRPr 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381000" y="685800"/>
            <a:ext cx="6096000" cy="3429000"/>
          </a:xfrm>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FFFFFF"/>
                </a:solidFill>
                <a:latin typeface="Berlin Sans FB" pitchFamily="34" charset="0"/>
              </a:rPr>
              <a:t>Six ways of coming up with new ideas based on an idea ‘X’.</a:t>
            </a: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Ramesh </a:t>
            </a:r>
            <a:r>
              <a:rPr lang="en-US" dirty="0" err="1" smtClean="0">
                <a:solidFill>
                  <a:srgbClr val="FFFFFF"/>
                </a:solidFill>
                <a:latin typeface="Berlin Sans FB" pitchFamily="34" charset="0"/>
              </a:rPr>
              <a:t>Raskar</a:t>
            </a:r>
            <a:r>
              <a:rPr lang="en-US" dirty="0" smtClean="0">
                <a:solidFill>
                  <a:srgbClr val="FFFFFF"/>
                </a:solidFill>
                <a:latin typeface="Berlin Sans FB" pitchFamily="34" charset="0"/>
              </a:rPr>
              <a:t/>
            </a:r>
            <a:br>
              <a:rPr lang="en-US" dirty="0" smtClean="0">
                <a:solidFill>
                  <a:srgbClr val="FFFFFF"/>
                </a:solidFill>
                <a:latin typeface="Berlin Sans FB" pitchFamily="34" charset="0"/>
              </a:rPr>
            </a:br>
            <a:r>
              <a:rPr lang="en-US" dirty="0" smtClean="0">
                <a:solidFill>
                  <a:srgbClr val="FFFFFF"/>
                </a:solidFill>
                <a:latin typeface="Berlin Sans FB" pitchFamily="34" charset="0"/>
              </a:rPr>
              <a:t>Associate Professor</a:t>
            </a:r>
          </a:p>
          <a:p>
            <a:r>
              <a:rPr lang="en-US" dirty="0" smtClean="0">
                <a:solidFill>
                  <a:srgbClr val="FFFFFF"/>
                </a:solidFill>
                <a:latin typeface="Berlin Sans FB" pitchFamily="34" charset="0"/>
              </a:rPr>
              <a:t>MIT Media Lab</a:t>
            </a: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http://raskar.info</a:t>
            </a:r>
          </a:p>
          <a:p>
            <a:r>
              <a:rPr lang="en-US" dirty="0" smtClean="0">
                <a:solidFill>
                  <a:srgbClr val="FFFFFF"/>
                </a:solidFill>
                <a:latin typeface="Berlin Sans FB" pitchFamily="34" charset="0"/>
              </a:rPr>
              <a:t>http://cameraculture.info</a:t>
            </a:r>
          </a:p>
          <a:p>
            <a:pPr eaLnBrk="1" hangingPunct="1"/>
            <a:endParaRPr lang="en-US" dirty="0" smtClean="0">
              <a:latin typeface="Times New Roman" charset="0"/>
            </a:endParaRPr>
          </a:p>
          <a:p>
            <a:endParaRPr lang="en-US" dirty="0" smtClean="0">
              <a:solidFill>
                <a:srgbClr val="FFFFFF"/>
              </a:solidFill>
              <a:latin typeface="Berlin Sans FB" pitchFamily="34" charset="0"/>
            </a:endParaRPr>
          </a:p>
          <a:p>
            <a:r>
              <a:rPr lang="en-US" dirty="0" smtClean="0">
                <a:solidFill>
                  <a:srgbClr val="FFFFFF"/>
                </a:solidFill>
                <a:latin typeface="Berlin Sans FB" pitchFamily="34" charset="0"/>
              </a:rPr>
              <a:t>http://raskar.info</a:t>
            </a:r>
          </a:p>
          <a:p>
            <a:r>
              <a:rPr lang="en-US" dirty="0" smtClean="0">
                <a:solidFill>
                  <a:srgbClr val="FFFFFF"/>
                </a:solidFill>
                <a:latin typeface="Berlin Sans FB" pitchFamily="34" charset="0"/>
              </a:rPr>
              <a:t>http://cameraculture.info</a:t>
            </a:r>
          </a:p>
          <a:p>
            <a:endParaRPr lang="en-US" dirty="0" smtClean="0">
              <a:latin typeface="Times New Roman" charset="0"/>
            </a:endParaRP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BB17A1AC-C4D9-4677-95FE-CA45C3B0CF57}" type="slidenum">
              <a:rPr lang="en-US" sz="1100">
                <a:solidFill>
                  <a:srgbClr val="000000"/>
                </a:solidFill>
                <a:latin typeface="Times New Roman" charset="0"/>
              </a:rPr>
              <a:pPr/>
              <a:t>7</a:t>
            </a:fld>
            <a:endParaRPr lang="en-US" sz="1100">
              <a:solidFill>
                <a:srgbClr val="000000"/>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381000" y="685800"/>
            <a:ext cx="6096000" cy="3429000"/>
          </a:xfrm>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charset="0"/>
            </a:endParaRPr>
          </a:p>
          <a:p>
            <a:r>
              <a:rPr lang="en-US" dirty="0" smtClean="0">
                <a:latin typeface="Times New Roman" charset="0"/>
              </a:rPr>
              <a:t>Lets start with a simple exercise</a:t>
            </a:r>
            <a:r>
              <a:rPr lang="en-US" baseline="0" dirty="0" smtClean="0">
                <a:latin typeface="Times New Roman" charset="0"/>
              </a:rPr>
              <a:t> ..</a:t>
            </a:r>
            <a:endParaRPr lang="en-US" dirty="0" smtClean="0">
              <a:latin typeface="Times New Roman" charset="0"/>
            </a:endParaRPr>
          </a:p>
          <a:p>
            <a:endParaRPr lang="en-US" dirty="0" smtClean="0">
              <a:latin typeface="Times New Roman" charset="0"/>
            </a:endParaRPr>
          </a:p>
          <a:p>
            <a:r>
              <a:rPr lang="en-US" dirty="0" smtClean="0">
                <a:latin typeface="Times New Roman" charset="0"/>
              </a:rPr>
              <a:t>X up: Airbags for car, for helicopter</a:t>
            </a:r>
          </a:p>
          <a:p>
            <a:endParaRPr lang="en-US" dirty="0" smtClean="0">
              <a:latin typeface="Times New Roman" charset="0"/>
            </a:endParaRPr>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A2EABBC0-FC26-4A73-B0FA-82E62F02D72C}" type="slidenum">
              <a:rPr lang="en-US" sz="1100">
                <a:solidFill>
                  <a:prstClr val="black"/>
                </a:solidFill>
                <a:latin typeface="Times New Roman" charset="0"/>
              </a:rPr>
              <a:pPr/>
              <a:t>9</a:t>
            </a:fld>
            <a:endParaRPr lang="en-US" sz="1100">
              <a:solidFill>
                <a:prstClr val="black"/>
              </a:solidFill>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381000" y="685800"/>
            <a:ext cx="6096000" cy="3429000"/>
          </a:xfrm>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charset="0"/>
            </a:endParaRPr>
          </a:p>
          <a:p>
            <a:r>
              <a:rPr lang="en-US" dirty="0" smtClean="0">
                <a:latin typeface="Times New Roman" charset="0"/>
              </a:rPr>
              <a:t>Lets start with a simple exercise</a:t>
            </a:r>
            <a:r>
              <a:rPr lang="en-US" baseline="0" dirty="0" smtClean="0">
                <a:latin typeface="Times New Roman" charset="0"/>
              </a:rPr>
              <a:t> ..</a:t>
            </a:r>
            <a:endParaRPr lang="en-US" dirty="0" smtClean="0">
              <a:latin typeface="Times New Roman" charset="0"/>
            </a:endParaRPr>
          </a:p>
          <a:p>
            <a:endParaRPr lang="en-US" dirty="0" smtClean="0">
              <a:latin typeface="Times New Roman" charset="0"/>
            </a:endParaRPr>
          </a:p>
          <a:p>
            <a:r>
              <a:rPr lang="en-US" dirty="0" smtClean="0">
                <a:latin typeface="Times New Roman" charset="0"/>
              </a:rPr>
              <a:t>X up: Airbags for car, for helicopter</a:t>
            </a:r>
          </a:p>
          <a:p>
            <a:endParaRPr lang="en-US" dirty="0" smtClean="0">
              <a:latin typeface="Times New Roman" charset="0"/>
            </a:endParaRPr>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Unicode MS" pitchFamily="34" charset="-128"/>
                <a:ea typeface="ＭＳ Ｐゴシック" charset="-128"/>
              </a:defRPr>
            </a:lvl1pPr>
            <a:lvl2pPr marL="702756" indent="-270291">
              <a:defRPr sz="2300">
                <a:solidFill>
                  <a:schemeClr val="tx1"/>
                </a:solidFill>
                <a:latin typeface="Arial Unicode MS" pitchFamily="34" charset="-128"/>
                <a:ea typeface="ＭＳ Ｐゴシック" charset="-128"/>
              </a:defRPr>
            </a:lvl2pPr>
            <a:lvl3pPr marL="1081164" indent="-216233">
              <a:defRPr sz="2300">
                <a:solidFill>
                  <a:schemeClr val="tx1"/>
                </a:solidFill>
                <a:latin typeface="Arial Unicode MS" pitchFamily="34" charset="-128"/>
                <a:ea typeface="ＭＳ Ｐゴシック" charset="-128"/>
              </a:defRPr>
            </a:lvl3pPr>
            <a:lvl4pPr marL="1513629" indent="-216233">
              <a:defRPr sz="2300">
                <a:solidFill>
                  <a:schemeClr val="tx1"/>
                </a:solidFill>
                <a:latin typeface="Arial Unicode MS" pitchFamily="34" charset="-128"/>
                <a:ea typeface="ＭＳ Ｐゴシック" charset="-128"/>
              </a:defRPr>
            </a:lvl4pPr>
            <a:lvl5pPr marL="1946095" indent="-216233">
              <a:defRPr sz="2300">
                <a:solidFill>
                  <a:schemeClr val="tx1"/>
                </a:solidFill>
                <a:latin typeface="Arial Unicode MS" pitchFamily="34" charset="-128"/>
                <a:ea typeface="ＭＳ Ｐゴシック" charset="-128"/>
              </a:defRPr>
            </a:lvl5pPr>
            <a:lvl6pPr marL="2378560" indent="-216233" eaLnBrk="0" fontAlgn="base" hangingPunct="0">
              <a:spcBef>
                <a:spcPct val="0"/>
              </a:spcBef>
              <a:spcAft>
                <a:spcPct val="0"/>
              </a:spcAft>
              <a:defRPr sz="2300">
                <a:solidFill>
                  <a:schemeClr val="tx1"/>
                </a:solidFill>
                <a:latin typeface="Arial Unicode MS" pitchFamily="34" charset="-128"/>
                <a:ea typeface="ＭＳ Ｐゴシック" charset="-128"/>
              </a:defRPr>
            </a:lvl6pPr>
            <a:lvl7pPr marL="2811026" indent="-216233" eaLnBrk="0" fontAlgn="base" hangingPunct="0">
              <a:spcBef>
                <a:spcPct val="0"/>
              </a:spcBef>
              <a:spcAft>
                <a:spcPct val="0"/>
              </a:spcAft>
              <a:defRPr sz="2300">
                <a:solidFill>
                  <a:schemeClr val="tx1"/>
                </a:solidFill>
                <a:latin typeface="Arial Unicode MS" pitchFamily="34" charset="-128"/>
                <a:ea typeface="ＭＳ Ｐゴシック" charset="-128"/>
              </a:defRPr>
            </a:lvl7pPr>
            <a:lvl8pPr marL="3243491" indent="-216233" eaLnBrk="0" fontAlgn="base" hangingPunct="0">
              <a:spcBef>
                <a:spcPct val="0"/>
              </a:spcBef>
              <a:spcAft>
                <a:spcPct val="0"/>
              </a:spcAft>
              <a:defRPr sz="2300">
                <a:solidFill>
                  <a:schemeClr val="tx1"/>
                </a:solidFill>
                <a:latin typeface="Arial Unicode MS" pitchFamily="34" charset="-128"/>
                <a:ea typeface="ＭＳ Ｐゴシック" charset="-128"/>
              </a:defRPr>
            </a:lvl8pPr>
            <a:lvl9pPr marL="3675957" indent="-216233" eaLnBrk="0" fontAlgn="base" hangingPunct="0">
              <a:spcBef>
                <a:spcPct val="0"/>
              </a:spcBef>
              <a:spcAft>
                <a:spcPct val="0"/>
              </a:spcAft>
              <a:defRPr sz="2300">
                <a:solidFill>
                  <a:schemeClr val="tx1"/>
                </a:solidFill>
                <a:latin typeface="Arial Unicode MS" pitchFamily="34" charset="-128"/>
                <a:ea typeface="ＭＳ Ｐゴシック" charset="-128"/>
              </a:defRPr>
            </a:lvl9pPr>
          </a:lstStyle>
          <a:p>
            <a:fld id="{A2EABBC0-FC26-4A73-B0FA-82E62F02D72C}" type="slidenum">
              <a:rPr lang="en-US" sz="1100">
                <a:solidFill>
                  <a:prstClr val="black"/>
                </a:solidFill>
                <a:latin typeface="Times New Roman" charset="0"/>
              </a:rPr>
              <a:pPr/>
              <a:t>10</a:t>
            </a:fld>
            <a:endParaRPr lang="en-US" sz="1100">
              <a:solidFill>
                <a:prstClr val="black"/>
              </a:solidFill>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6740" indent="0" algn="ctr">
              <a:buNone/>
              <a:defRPr/>
            </a:lvl2pPr>
            <a:lvl3pPr marL="913480" indent="0" algn="ctr">
              <a:buNone/>
              <a:defRPr/>
            </a:lvl3pPr>
            <a:lvl4pPr marL="1370220" indent="0" algn="ctr">
              <a:buNone/>
              <a:defRPr/>
            </a:lvl4pPr>
            <a:lvl5pPr marL="1826960" indent="0" algn="ctr">
              <a:buNone/>
              <a:defRPr/>
            </a:lvl5pPr>
            <a:lvl6pPr marL="2283700" indent="0" algn="ctr">
              <a:buNone/>
              <a:defRPr/>
            </a:lvl6pPr>
            <a:lvl7pPr marL="2740440" indent="0" algn="ctr">
              <a:buNone/>
              <a:defRPr/>
            </a:lvl7pPr>
            <a:lvl8pPr marL="3197180" indent="0" algn="ctr">
              <a:buNone/>
              <a:defRPr/>
            </a:lvl8pPr>
            <a:lvl9pPr marL="365392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3053439487"/>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3181983427"/>
      </p:ext>
    </p:extLst>
  </p:cSld>
  <p:clrMapOvr>
    <a:masterClrMapping/>
  </p:clrMapOvr>
  <p:transition advClick="0"/>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40" indent="0">
              <a:buNone/>
              <a:defRPr sz="1800">
                <a:solidFill>
                  <a:schemeClr val="tx1">
                    <a:tint val="75000"/>
                  </a:schemeClr>
                </a:solidFill>
              </a:defRPr>
            </a:lvl2pPr>
            <a:lvl3pPr marL="913480" indent="0">
              <a:buNone/>
              <a:defRPr sz="1600">
                <a:solidFill>
                  <a:schemeClr val="tx1">
                    <a:tint val="75000"/>
                  </a:schemeClr>
                </a:solidFill>
              </a:defRPr>
            </a:lvl3pPr>
            <a:lvl4pPr marL="1370220" indent="0">
              <a:buNone/>
              <a:defRPr sz="1400">
                <a:solidFill>
                  <a:schemeClr val="tx1">
                    <a:tint val="75000"/>
                  </a:schemeClr>
                </a:solidFill>
              </a:defRPr>
            </a:lvl4pPr>
            <a:lvl5pPr marL="1826960" indent="0">
              <a:buNone/>
              <a:defRPr sz="1400">
                <a:solidFill>
                  <a:schemeClr val="tx1">
                    <a:tint val="75000"/>
                  </a:schemeClr>
                </a:solidFill>
              </a:defRPr>
            </a:lvl5pPr>
            <a:lvl6pPr marL="2283700" indent="0">
              <a:buNone/>
              <a:defRPr sz="1400">
                <a:solidFill>
                  <a:schemeClr val="tx1">
                    <a:tint val="75000"/>
                  </a:schemeClr>
                </a:solidFill>
              </a:defRPr>
            </a:lvl6pPr>
            <a:lvl7pPr marL="2740440" indent="0">
              <a:buNone/>
              <a:defRPr sz="1400">
                <a:solidFill>
                  <a:schemeClr val="tx1">
                    <a:tint val="75000"/>
                  </a:schemeClr>
                </a:solidFill>
              </a:defRPr>
            </a:lvl7pPr>
            <a:lvl8pPr marL="3197180" indent="0">
              <a:buNone/>
              <a:defRPr sz="1400">
                <a:solidFill>
                  <a:schemeClr val="tx1">
                    <a:tint val="75000"/>
                  </a:schemeClr>
                </a:solidFill>
              </a:defRPr>
            </a:lvl8pPr>
            <a:lvl9pPr marL="36539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05892158-115C-49F9-A3B5-1A416C563378}" type="slidenum">
              <a:rPr lang="en-US"/>
              <a:pPr>
                <a:defRPr/>
              </a:pPr>
              <a:t>‹#›</a:t>
            </a:fld>
            <a:endParaRPr lang="en-US"/>
          </a:p>
        </p:txBody>
      </p:sp>
    </p:spTree>
    <p:extLst>
      <p:ext uri="{BB962C8B-B14F-4D97-AF65-F5344CB8AC3E}">
        <p14:creationId xmlns:p14="http://schemas.microsoft.com/office/powerpoint/2010/main" val="4107617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fld id="{8912B010-AE7B-4291-86B1-66D7A8AAAE77}" type="datetimeFigureOut">
              <a:rPr lang="en-US"/>
              <a:pPr>
                <a:defRPr/>
              </a:pPr>
              <a:t>11/18/2012</a:t>
            </a:fld>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7350D249-DF6B-4F74-8B84-F91DA3810547}" type="slidenum">
              <a:rPr lang="en-US"/>
              <a:pPr>
                <a:defRPr/>
              </a:pPr>
              <a:t>‹#›</a:t>
            </a:fld>
            <a:endParaRPr lang="en-US" dirty="0"/>
          </a:p>
        </p:txBody>
      </p:sp>
    </p:spTree>
    <p:extLst>
      <p:ext uri="{BB962C8B-B14F-4D97-AF65-F5344CB8AC3E}">
        <p14:creationId xmlns:p14="http://schemas.microsoft.com/office/powerpoint/2010/main" val="1349764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40" indent="0">
              <a:buNone/>
              <a:defRPr sz="2000" b="1"/>
            </a:lvl2pPr>
            <a:lvl3pPr marL="913480" indent="0">
              <a:buNone/>
              <a:defRPr sz="1800" b="1"/>
            </a:lvl3pPr>
            <a:lvl4pPr marL="1370220" indent="0">
              <a:buNone/>
              <a:defRPr sz="1600" b="1"/>
            </a:lvl4pPr>
            <a:lvl5pPr marL="1826960" indent="0">
              <a:buNone/>
              <a:defRPr sz="1600" b="1"/>
            </a:lvl5pPr>
            <a:lvl6pPr marL="2283700" indent="0">
              <a:buNone/>
              <a:defRPr sz="1600" b="1"/>
            </a:lvl6pPr>
            <a:lvl7pPr marL="2740440" indent="0">
              <a:buNone/>
              <a:defRPr sz="1600" b="1"/>
            </a:lvl7pPr>
            <a:lvl8pPr marL="3197180" indent="0">
              <a:buNone/>
              <a:defRPr sz="1600" b="1"/>
            </a:lvl8pPr>
            <a:lvl9pPr marL="36539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740" indent="0">
              <a:buNone/>
              <a:defRPr sz="2000" b="1"/>
            </a:lvl2pPr>
            <a:lvl3pPr marL="913480" indent="0">
              <a:buNone/>
              <a:defRPr sz="1800" b="1"/>
            </a:lvl3pPr>
            <a:lvl4pPr marL="1370220" indent="0">
              <a:buNone/>
              <a:defRPr sz="1600" b="1"/>
            </a:lvl4pPr>
            <a:lvl5pPr marL="1826960" indent="0">
              <a:buNone/>
              <a:defRPr sz="1600" b="1"/>
            </a:lvl5pPr>
            <a:lvl6pPr marL="2283700" indent="0">
              <a:buNone/>
              <a:defRPr sz="1600" b="1"/>
            </a:lvl6pPr>
            <a:lvl7pPr marL="2740440" indent="0">
              <a:buNone/>
              <a:defRPr sz="1600" b="1"/>
            </a:lvl7pPr>
            <a:lvl8pPr marL="3197180" indent="0">
              <a:buNone/>
              <a:defRPr sz="1600" b="1"/>
            </a:lvl8pPr>
            <a:lvl9pPr marL="36539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D00DBDC2-1F6F-4CE0-9105-19149A51DF33}" type="slidenum">
              <a:rPr lang="en-US"/>
              <a:pPr>
                <a:defRPr/>
              </a:pPr>
              <a:t>‹#›</a:t>
            </a:fld>
            <a:endParaRPr lang="en-US"/>
          </a:p>
        </p:txBody>
      </p:sp>
    </p:spTree>
    <p:extLst>
      <p:ext uri="{BB962C8B-B14F-4D97-AF65-F5344CB8AC3E}">
        <p14:creationId xmlns:p14="http://schemas.microsoft.com/office/powerpoint/2010/main" val="4164449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35BB4429-A6F7-4BAC-A662-4F4FE80835EB}" type="slidenum">
              <a:rPr lang="en-US"/>
              <a:pPr>
                <a:defRPr/>
              </a:pPr>
              <a:t>‹#›</a:t>
            </a:fld>
            <a:endParaRPr lang="en-US"/>
          </a:p>
        </p:txBody>
      </p:sp>
    </p:spTree>
    <p:extLst>
      <p:ext uri="{BB962C8B-B14F-4D97-AF65-F5344CB8AC3E}">
        <p14:creationId xmlns:p14="http://schemas.microsoft.com/office/powerpoint/2010/main" val="3848233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fld id="{6C66F752-625A-446B-8ABE-509E0964B8C5}" type="datetimeFigureOut">
              <a:rPr lang="en-US"/>
              <a:pPr>
                <a:defRPr/>
              </a:pPr>
              <a:t>11/18/2012</a:t>
            </a:fld>
            <a:endParaRPr lang="en-US"/>
          </a:p>
        </p:txBody>
      </p:sp>
      <p:sp>
        <p:nvSpPr>
          <p:cNvPr id="3" name="Footer Placeholder 2"/>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itchFamily="34" charset="0"/>
              </a:defRPr>
            </a:lvl1pPr>
          </a:lstStyle>
          <a:p>
            <a:pPr>
              <a:defRPr/>
            </a:pPr>
            <a:fld id="{18E05AEE-CFF8-40F2-8179-8362296243C8}" type="slidenum">
              <a:rPr lang="en-US"/>
              <a:pPr>
                <a:defRPr/>
              </a:pPr>
              <a:t>‹#›</a:t>
            </a:fld>
            <a:endParaRPr lang="en-US"/>
          </a:p>
        </p:txBody>
      </p:sp>
    </p:spTree>
    <p:extLst>
      <p:ext uri="{BB962C8B-B14F-4D97-AF65-F5344CB8AC3E}">
        <p14:creationId xmlns:p14="http://schemas.microsoft.com/office/powerpoint/2010/main" val="3128893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3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0" y="1076328"/>
            <a:ext cx="3008313" cy="3518297"/>
          </a:xfrm>
        </p:spPr>
        <p:txBody>
          <a:bodyPr/>
          <a:lstStyle>
            <a:lvl1pPr marL="0" indent="0">
              <a:buNone/>
              <a:defRPr sz="1400"/>
            </a:lvl1pPr>
            <a:lvl2pPr marL="456740" indent="0">
              <a:buNone/>
              <a:defRPr sz="1200"/>
            </a:lvl2pPr>
            <a:lvl3pPr marL="913480" indent="0">
              <a:buNone/>
              <a:defRPr sz="1000"/>
            </a:lvl3pPr>
            <a:lvl4pPr marL="1370220" indent="0">
              <a:buNone/>
              <a:defRPr sz="900"/>
            </a:lvl4pPr>
            <a:lvl5pPr marL="1826960" indent="0">
              <a:buNone/>
              <a:defRPr sz="900"/>
            </a:lvl5pPr>
            <a:lvl6pPr marL="2283700" indent="0">
              <a:buNone/>
              <a:defRPr sz="900"/>
            </a:lvl6pPr>
            <a:lvl7pPr marL="2740440" indent="0">
              <a:buNone/>
              <a:defRPr sz="900"/>
            </a:lvl7pPr>
            <a:lvl8pPr marL="3197180" indent="0">
              <a:buNone/>
              <a:defRPr sz="900"/>
            </a:lvl8pPr>
            <a:lvl9pPr marL="365392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E3875650-B331-4FC7-809E-740A2DDCC15B}" type="slidenum">
              <a:rPr lang="en-US"/>
              <a:pPr>
                <a:defRPr/>
              </a:pPr>
              <a:t>‹#›</a:t>
            </a:fld>
            <a:endParaRPr lang="en-US"/>
          </a:p>
        </p:txBody>
      </p:sp>
    </p:spTree>
    <p:extLst>
      <p:ext uri="{BB962C8B-B14F-4D97-AF65-F5344CB8AC3E}">
        <p14:creationId xmlns:p14="http://schemas.microsoft.com/office/powerpoint/2010/main" val="259666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740" indent="0">
              <a:buNone/>
              <a:defRPr sz="2800"/>
            </a:lvl2pPr>
            <a:lvl3pPr marL="913480" indent="0">
              <a:buNone/>
              <a:defRPr sz="2400"/>
            </a:lvl3pPr>
            <a:lvl4pPr marL="1370220" indent="0">
              <a:buNone/>
              <a:defRPr sz="2000"/>
            </a:lvl4pPr>
            <a:lvl5pPr marL="1826960" indent="0">
              <a:buNone/>
              <a:defRPr sz="2000"/>
            </a:lvl5pPr>
            <a:lvl6pPr marL="2283700" indent="0">
              <a:buNone/>
              <a:defRPr sz="2000"/>
            </a:lvl6pPr>
            <a:lvl7pPr marL="2740440" indent="0">
              <a:buNone/>
              <a:defRPr sz="2000"/>
            </a:lvl7pPr>
            <a:lvl8pPr marL="3197180" indent="0">
              <a:buNone/>
              <a:defRPr sz="2000"/>
            </a:lvl8pPr>
            <a:lvl9pPr marL="3653920" indent="0">
              <a:buNone/>
              <a:defRPr sz="2000"/>
            </a:lvl9pPr>
          </a:lstStyle>
          <a:p>
            <a:pPr lvl="0"/>
            <a:endParaRPr lang="en-US" noProof="0" smtClean="0"/>
          </a:p>
        </p:txBody>
      </p:sp>
      <p:sp>
        <p:nvSpPr>
          <p:cNvPr id="4" name="Text Placeholder 3"/>
          <p:cNvSpPr>
            <a:spLocks noGrp="1"/>
          </p:cNvSpPr>
          <p:nvPr>
            <p:ph type="body" sz="half" idx="2"/>
          </p:nvPr>
        </p:nvSpPr>
        <p:spPr>
          <a:xfrm>
            <a:off x="1792288" y="4025631"/>
            <a:ext cx="5486400" cy="603647"/>
          </a:xfrm>
        </p:spPr>
        <p:txBody>
          <a:bodyPr/>
          <a:lstStyle>
            <a:lvl1pPr marL="0" indent="0">
              <a:buNone/>
              <a:defRPr sz="1400"/>
            </a:lvl1pPr>
            <a:lvl2pPr marL="456740" indent="0">
              <a:buNone/>
              <a:defRPr sz="1200"/>
            </a:lvl2pPr>
            <a:lvl3pPr marL="913480" indent="0">
              <a:buNone/>
              <a:defRPr sz="1000"/>
            </a:lvl3pPr>
            <a:lvl4pPr marL="1370220" indent="0">
              <a:buNone/>
              <a:defRPr sz="900"/>
            </a:lvl4pPr>
            <a:lvl5pPr marL="1826960" indent="0">
              <a:buNone/>
              <a:defRPr sz="900"/>
            </a:lvl5pPr>
            <a:lvl6pPr marL="2283700" indent="0">
              <a:buNone/>
              <a:defRPr sz="900"/>
            </a:lvl6pPr>
            <a:lvl7pPr marL="2740440" indent="0">
              <a:buNone/>
              <a:defRPr sz="900"/>
            </a:lvl7pPr>
            <a:lvl8pPr marL="3197180" indent="0">
              <a:buNone/>
              <a:defRPr sz="900"/>
            </a:lvl8pPr>
            <a:lvl9pPr marL="365392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DD8C6F68-4957-48C8-A939-A63C1AA6547B}" type="slidenum">
              <a:rPr lang="en-US"/>
              <a:pPr>
                <a:defRPr/>
              </a:pPr>
              <a:t>‹#›</a:t>
            </a:fld>
            <a:endParaRPr lang="en-US"/>
          </a:p>
        </p:txBody>
      </p:sp>
    </p:spTree>
    <p:extLst>
      <p:ext uri="{BB962C8B-B14F-4D97-AF65-F5344CB8AC3E}">
        <p14:creationId xmlns:p14="http://schemas.microsoft.com/office/powerpoint/2010/main" val="2842400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E2BA37A1-1393-4B53-AAFC-82499FE2B203}" type="slidenum">
              <a:rPr lang="en-US"/>
              <a:pPr>
                <a:defRPr/>
              </a:pPr>
              <a:t>‹#›</a:t>
            </a:fld>
            <a:endParaRPr lang="en-US"/>
          </a:p>
        </p:txBody>
      </p:sp>
    </p:spTree>
    <p:extLst>
      <p:ext uri="{BB962C8B-B14F-4D97-AF65-F5344CB8AC3E}">
        <p14:creationId xmlns:p14="http://schemas.microsoft.com/office/powerpoint/2010/main" val="403275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72A43624-9BC5-4DCE-8227-0760C1683818}" type="slidenum">
              <a:rPr lang="en-US"/>
              <a:pPr>
                <a:defRPr/>
              </a:pPr>
              <a:t>‹#›</a:t>
            </a:fld>
            <a:endParaRPr lang="en-US"/>
          </a:p>
        </p:txBody>
      </p:sp>
    </p:spTree>
    <p:extLst>
      <p:ext uri="{BB962C8B-B14F-4D97-AF65-F5344CB8AC3E}">
        <p14:creationId xmlns:p14="http://schemas.microsoft.com/office/powerpoint/2010/main" val="363746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79" y="562582"/>
            <a:ext cx="7072313" cy="44201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125189"/>
            <a:ext cx="3804046" cy="3134321"/>
          </a:xfrm>
        </p:spPr>
        <p:txBody>
          <a:bodyPr/>
          <a:lstStyle>
            <a:lvl1pPr marL="0" indent="0">
              <a:defRPr sz="1700"/>
            </a:lvl1pPr>
            <a:lvl2pPr marL="244059" indent="128458">
              <a:defRPr sz="1300"/>
            </a:lvl2pPr>
            <a:lvl3pPr marL="244059" indent="128458">
              <a:defRPr sz="1300"/>
            </a:lvl3pPr>
            <a:lvl4pPr marL="244059" indent="128458">
              <a:defRPr sz="1300"/>
            </a:lvl4pPr>
            <a:lvl5pPr marL="244059" indent="128458">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11" y="1125189"/>
            <a:ext cx="3857625" cy="3134321"/>
          </a:xfrm>
        </p:spPr>
        <p:txBody>
          <a:bodyPr/>
          <a:lstStyle>
            <a:lvl1pPr marL="0" indent="0">
              <a:buNone/>
              <a:defRPr sz="2200"/>
            </a:lvl1pPr>
            <a:lvl2pPr marL="321135" indent="0">
              <a:buNone/>
              <a:defRPr sz="2000"/>
            </a:lvl2pPr>
            <a:lvl3pPr marL="642271" indent="0">
              <a:buNone/>
              <a:defRPr sz="1700"/>
            </a:lvl3pPr>
            <a:lvl4pPr marL="963406" indent="0">
              <a:buNone/>
              <a:defRPr sz="1400"/>
            </a:lvl4pPr>
            <a:lvl5pPr marL="1284541" indent="0">
              <a:buNone/>
              <a:defRPr sz="1400"/>
            </a:lvl5pPr>
            <a:lvl6pPr marL="1605675" indent="0">
              <a:buNone/>
              <a:defRPr sz="1400"/>
            </a:lvl6pPr>
            <a:lvl7pPr marL="1926812" indent="0">
              <a:buNone/>
              <a:defRPr sz="1400"/>
            </a:lvl7pPr>
            <a:lvl8pPr marL="2247924" indent="0">
              <a:buNone/>
              <a:defRPr sz="1400"/>
            </a:lvl8pPr>
            <a:lvl9pPr marL="2569071"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110558086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698279390"/>
      </p:ext>
    </p:extLst>
  </p:cSld>
  <p:clrMapOvr>
    <a:masterClrMapping/>
  </p:clrMapOvr>
  <p:transition advClick="0"/>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79" y="562582"/>
            <a:ext cx="7072313" cy="44201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125189"/>
            <a:ext cx="3804046" cy="3134321"/>
          </a:xfrm>
        </p:spPr>
        <p:txBody>
          <a:bodyPr/>
          <a:lstStyle>
            <a:lvl1pPr marL="0" indent="0">
              <a:defRPr sz="1700"/>
            </a:lvl1pPr>
            <a:lvl2pPr marL="244059" indent="128458">
              <a:defRPr sz="1300"/>
            </a:lvl2pPr>
            <a:lvl3pPr marL="244059" indent="128458">
              <a:defRPr sz="1300"/>
            </a:lvl3pPr>
            <a:lvl4pPr marL="244059" indent="128458">
              <a:defRPr sz="1300"/>
            </a:lvl4pPr>
            <a:lvl5pPr marL="244059" indent="128458">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11" y="1125189"/>
            <a:ext cx="3857625" cy="3134321"/>
          </a:xfrm>
        </p:spPr>
        <p:txBody>
          <a:bodyPr/>
          <a:lstStyle>
            <a:lvl1pPr marL="0" indent="0">
              <a:buNone/>
              <a:defRPr sz="2200"/>
            </a:lvl1pPr>
            <a:lvl2pPr marL="321135" indent="0">
              <a:buNone/>
              <a:defRPr sz="2000"/>
            </a:lvl2pPr>
            <a:lvl3pPr marL="642271" indent="0">
              <a:buNone/>
              <a:defRPr sz="1700"/>
            </a:lvl3pPr>
            <a:lvl4pPr marL="963406" indent="0">
              <a:buNone/>
              <a:defRPr sz="1400"/>
            </a:lvl4pPr>
            <a:lvl5pPr marL="1284541" indent="0">
              <a:buNone/>
              <a:defRPr sz="1400"/>
            </a:lvl5pPr>
            <a:lvl6pPr marL="1605675" indent="0">
              <a:buNone/>
              <a:defRPr sz="1400"/>
            </a:lvl6pPr>
            <a:lvl7pPr marL="1926812" indent="0">
              <a:buNone/>
              <a:defRPr sz="1400"/>
            </a:lvl7pPr>
            <a:lvl8pPr marL="2247924" indent="0">
              <a:buNone/>
              <a:defRPr sz="1400"/>
            </a:lvl8pPr>
            <a:lvl9pPr marL="2569071"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48384307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5879" y="401836"/>
            <a:ext cx="7072313" cy="602754"/>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714387" y="1125189"/>
            <a:ext cx="3804047" cy="3134321"/>
          </a:xfrm>
        </p:spPr>
        <p:txBody>
          <a:bodyPr/>
          <a:lstStyle>
            <a:lvl1pPr>
              <a:defRPr sz="1700"/>
            </a:lvl1pPr>
            <a:lvl2pPr marL="244059" indent="128458">
              <a:defRPr sz="1300"/>
            </a:lvl2pPr>
            <a:lvl3pPr marL="244059" indent="128458">
              <a:defRPr sz="1300"/>
            </a:lvl3pPr>
            <a:lvl4pPr marL="244059" indent="128458">
              <a:defRPr sz="1300"/>
            </a:lvl4pPr>
            <a:lvl5pPr marL="244059" indent="128458">
              <a:defRPr sz="1300"/>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596478" y="1125189"/>
            <a:ext cx="3804047" cy="3134321"/>
          </a:xfrm>
        </p:spPr>
        <p:txBody>
          <a:bodyPr/>
          <a:lstStyle>
            <a:lvl1pPr>
              <a:defRPr sz="1700"/>
            </a:lvl1pPr>
            <a:lvl2pPr marL="244059" indent="128458">
              <a:defRPr sz="1300"/>
            </a:lvl2pPr>
            <a:lvl3pPr marL="244059" indent="128458">
              <a:defRPr sz="1300"/>
            </a:lvl3pPr>
            <a:lvl4pPr marL="244059" indent="128458">
              <a:defRPr sz="1300"/>
            </a:lvl4pPr>
            <a:lvl5pPr marL="244059" indent="128458">
              <a:defRPr sz="1300"/>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261771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5879" y="562582"/>
            <a:ext cx="7072313" cy="442019"/>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14407" y="1125142"/>
            <a:ext cx="3782839" cy="425276"/>
          </a:xfrm>
        </p:spPr>
        <p:txBody>
          <a:bodyPr anchor="b"/>
          <a:lstStyle>
            <a:lvl1pPr marL="0" indent="0">
              <a:buNone/>
              <a:defRPr sz="1700" b="0"/>
            </a:lvl1pPr>
            <a:lvl2pPr marL="321135" indent="0">
              <a:buNone/>
              <a:defRPr sz="1400" b="1"/>
            </a:lvl2pPr>
            <a:lvl3pPr marL="642271" indent="0">
              <a:buNone/>
              <a:defRPr sz="1300" b="1"/>
            </a:lvl3pPr>
            <a:lvl4pPr marL="963406" indent="0">
              <a:buNone/>
              <a:defRPr sz="1100" b="1"/>
            </a:lvl4pPr>
            <a:lvl5pPr marL="1284541" indent="0">
              <a:buNone/>
              <a:defRPr sz="1100" b="1"/>
            </a:lvl5pPr>
            <a:lvl6pPr marL="1605675" indent="0">
              <a:buNone/>
              <a:defRPr sz="1100" b="1"/>
            </a:lvl6pPr>
            <a:lvl7pPr marL="1926812" indent="0">
              <a:buNone/>
              <a:defRPr sz="1100" b="1"/>
            </a:lvl7pPr>
            <a:lvl8pPr marL="2247924" indent="0">
              <a:buNone/>
              <a:defRPr sz="1100" b="1"/>
            </a:lvl8pPr>
            <a:lvl9pPr marL="2569071" indent="0">
              <a:buNone/>
              <a:defRPr sz="1100" b="1"/>
            </a:lvl9pPr>
          </a:lstStyle>
          <a:p>
            <a:pPr lvl="0"/>
            <a:r>
              <a:rPr lang="en-US" dirty="0" smtClean="0"/>
              <a:t>Click to edit Master text styles</a:t>
            </a:r>
          </a:p>
        </p:txBody>
      </p:sp>
      <p:sp>
        <p:nvSpPr>
          <p:cNvPr id="4" name="Content Placeholder 3"/>
          <p:cNvSpPr>
            <a:spLocks noGrp="1"/>
          </p:cNvSpPr>
          <p:nvPr>
            <p:ph sz="half" idx="2"/>
          </p:nvPr>
        </p:nvSpPr>
        <p:spPr>
          <a:xfrm>
            <a:off x="714407" y="1567196"/>
            <a:ext cx="3782839" cy="2692301"/>
          </a:xfrm>
        </p:spPr>
        <p:txBody>
          <a:bodyPr/>
          <a:lstStyle>
            <a:lvl1pPr>
              <a:defRPr sz="1700"/>
            </a:lvl1pPr>
            <a:lvl2pPr marL="244059" indent="128458">
              <a:defRPr sz="1300"/>
            </a:lvl2pPr>
            <a:lvl3pPr marL="244059" indent="128458">
              <a:defRPr sz="1300"/>
            </a:lvl3pPr>
            <a:lvl4pPr marL="244059" indent="128458">
              <a:defRPr sz="1300"/>
            </a:lvl4pPr>
            <a:lvl5pPr marL="244059" indent="128458">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idx="10"/>
          </p:nvPr>
        </p:nvSpPr>
        <p:spPr>
          <a:xfrm>
            <a:off x="4562058" y="1125142"/>
            <a:ext cx="3782839" cy="425276"/>
          </a:xfrm>
        </p:spPr>
        <p:txBody>
          <a:bodyPr anchor="b"/>
          <a:lstStyle>
            <a:lvl1pPr marL="0" indent="0">
              <a:buNone/>
              <a:defRPr sz="1700" b="0"/>
            </a:lvl1pPr>
            <a:lvl2pPr marL="321135" indent="0">
              <a:buNone/>
              <a:defRPr sz="1400" b="1"/>
            </a:lvl2pPr>
            <a:lvl3pPr marL="642271" indent="0">
              <a:buNone/>
              <a:defRPr sz="1300" b="1"/>
            </a:lvl3pPr>
            <a:lvl4pPr marL="963406" indent="0">
              <a:buNone/>
              <a:defRPr sz="1100" b="1"/>
            </a:lvl4pPr>
            <a:lvl5pPr marL="1284541" indent="0">
              <a:buNone/>
              <a:defRPr sz="1100" b="1"/>
            </a:lvl5pPr>
            <a:lvl6pPr marL="1605675" indent="0">
              <a:buNone/>
              <a:defRPr sz="1100" b="1"/>
            </a:lvl6pPr>
            <a:lvl7pPr marL="1926812" indent="0">
              <a:buNone/>
              <a:defRPr sz="1100" b="1"/>
            </a:lvl7pPr>
            <a:lvl8pPr marL="2247924" indent="0">
              <a:buNone/>
              <a:defRPr sz="1100" b="1"/>
            </a:lvl8pPr>
            <a:lvl9pPr marL="2569071" indent="0">
              <a:buNone/>
              <a:defRPr sz="1100" b="1"/>
            </a:lvl9pPr>
          </a:lstStyle>
          <a:p>
            <a:pPr lvl="0"/>
            <a:r>
              <a:rPr lang="en-US" dirty="0" smtClean="0"/>
              <a:t>Click to edit Master text styles</a:t>
            </a:r>
          </a:p>
        </p:txBody>
      </p:sp>
      <p:sp>
        <p:nvSpPr>
          <p:cNvPr id="8" name="Content Placeholder 3"/>
          <p:cNvSpPr>
            <a:spLocks noGrp="1"/>
          </p:cNvSpPr>
          <p:nvPr>
            <p:ph sz="half" idx="11"/>
          </p:nvPr>
        </p:nvSpPr>
        <p:spPr>
          <a:xfrm>
            <a:off x="4562058" y="1567196"/>
            <a:ext cx="3782839" cy="2692301"/>
          </a:xfrm>
        </p:spPr>
        <p:txBody>
          <a:bodyPr/>
          <a:lstStyle>
            <a:lvl1pPr>
              <a:defRPr sz="1700"/>
            </a:lvl1pPr>
            <a:lvl2pPr marL="244059" indent="128458">
              <a:defRPr sz="1300"/>
            </a:lvl2pPr>
            <a:lvl3pPr marL="244059" indent="128458">
              <a:defRPr sz="1300"/>
            </a:lvl3pPr>
            <a:lvl4pPr marL="244059" indent="128458">
              <a:defRPr sz="1300"/>
            </a:lvl4pPr>
            <a:lvl5pPr marL="244059" indent="128458">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2039203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6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17" indent="0" algn="ctr">
              <a:buNone/>
              <a:defRPr>
                <a:solidFill>
                  <a:schemeClr val="tx1">
                    <a:tint val="75000"/>
                  </a:schemeClr>
                </a:solidFill>
              </a:defRPr>
            </a:lvl2pPr>
            <a:lvl3pPr marL="913433" indent="0" algn="ctr">
              <a:buNone/>
              <a:defRPr>
                <a:solidFill>
                  <a:schemeClr val="tx1">
                    <a:tint val="75000"/>
                  </a:schemeClr>
                </a:solidFill>
              </a:defRPr>
            </a:lvl3pPr>
            <a:lvl4pPr marL="1370150" indent="0" algn="ctr">
              <a:buNone/>
              <a:defRPr>
                <a:solidFill>
                  <a:schemeClr val="tx1">
                    <a:tint val="75000"/>
                  </a:schemeClr>
                </a:solidFill>
              </a:defRPr>
            </a:lvl4pPr>
            <a:lvl5pPr marL="1826866" indent="0" algn="ctr">
              <a:buNone/>
              <a:defRPr>
                <a:solidFill>
                  <a:schemeClr val="tx1">
                    <a:tint val="75000"/>
                  </a:schemeClr>
                </a:solidFill>
              </a:defRPr>
            </a:lvl5pPr>
            <a:lvl6pPr marL="2283583" indent="0" algn="ctr">
              <a:buNone/>
              <a:defRPr>
                <a:solidFill>
                  <a:schemeClr val="tx1">
                    <a:tint val="75000"/>
                  </a:schemeClr>
                </a:solidFill>
              </a:defRPr>
            </a:lvl6pPr>
            <a:lvl7pPr marL="2740300" indent="0" algn="ctr">
              <a:buNone/>
              <a:defRPr>
                <a:solidFill>
                  <a:schemeClr val="tx1">
                    <a:tint val="75000"/>
                  </a:schemeClr>
                </a:solidFill>
              </a:defRPr>
            </a:lvl7pPr>
            <a:lvl8pPr marL="3197016" indent="0" algn="ctr">
              <a:buNone/>
              <a:defRPr>
                <a:solidFill>
                  <a:schemeClr val="tx1">
                    <a:tint val="75000"/>
                  </a:schemeClr>
                </a:solidFill>
              </a:defRPr>
            </a:lvl8pPr>
            <a:lvl9pPr marL="36537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D04AA8-8373-4B04-838E-5F8F938D857D}" type="slidenum">
              <a:rPr lang="en-US"/>
              <a:pPr>
                <a:defRPr/>
              </a:pPr>
              <a:t>‹#›</a:t>
            </a:fld>
            <a:endParaRPr lang="en-US"/>
          </a:p>
        </p:txBody>
      </p:sp>
    </p:spTree>
    <p:extLst>
      <p:ext uri="{BB962C8B-B14F-4D97-AF65-F5344CB8AC3E}">
        <p14:creationId xmlns:p14="http://schemas.microsoft.com/office/powerpoint/2010/main" val="3436013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15B70B-30E5-4D9C-A942-9A8FA69CF8B4}" type="slidenum">
              <a:rPr lang="en-US"/>
              <a:pPr>
                <a:defRPr/>
              </a:pPr>
              <a:t>‹#›</a:t>
            </a:fld>
            <a:endParaRPr lang="en-US"/>
          </a:p>
        </p:txBody>
      </p:sp>
    </p:spTree>
    <p:extLst>
      <p:ext uri="{BB962C8B-B14F-4D97-AF65-F5344CB8AC3E}">
        <p14:creationId xmlns:p14="http://schemas.microsoft.com/office/powerpoint/2010/main" val="3732884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8"/>
            <a:ext cx="7772400" cy="1125140"/>
          </a:xfrm>
        </p:spPr>
        <p:txBody>
          <a:bodyPr anchor="b"/>
          <a:lstStyle>
            <a:lvl1pPr marL="0" indent="0">
              <a:buNone/>
              <a:defRPr sz="2000">
                <a:solidFill>
                  <a:schemeClr val="tx1">
                    <a:tint val="75000"/>
                  </a:schemeClr>
                </a:solidFill>
              </a:defRPr>
            </a:lvl1pPr>
            <a:lvl2pPr marL="456717" indent="0">
              <a:buNone/>
              <a:defRPr sz="1800">
                <a:solidFill>
                  <a:schemeClr val="tx1">
                    <a:tint val="75000"/>
                  </a:schemeClr>
                </a:solidFill>
              </a:defRPr>
            </a:lvl2pPr>
            <a:lvl3pPr marL="913433" indent="0">
              <a:buNone/>
              <a:defRPr sz="1600">
                <a:solidFill>
                  <a:schemeClr val="tx1">
                    <a:tint val="75000"/>
                  </a:schemeClr>
                </a:solidFill>
              </a:defRPr>
            </a:lvl3pPr>
            <a:lvl4pPr marL="1370150" indent="0">
              <a:buNone/>
              <a:defRPr sz="1400">
                <a:solidFill>
                  <a:schemeClr val="tx1">
                    <a:tint val="75000"/>
                  </a:schemeClr>
                </a:solidFill>
              </a:defRPr>
            </a:lvl4pPr>
            <a:lvl5pPr marL="1826866" indent="0">
              <a:buNone/>
              <a:defRPr sz="1400">
                <a:solidFill>
                  <a:schemeClr val="tx1">
                    <a:tint val="75000"/>
                  </a:schemeClr>
                </a:solidFill>
              </a:defRPr>
            </a:lvl5pPr>
            <a:lvl6pPr marL="2283583" indent="0">
              <a:buNone/>
              <a:defRPr sz="1400">
                <a:solidFill>
                  <a:schemeClr val="tx1">
                    <a:tint val="75000"/>
                  </a:schemeClr>
                </a:solidFill>
              </a:defRPr>
            </a:lvl6pPr>
            <a:lvl7pPr marL="2740300" indent="0">
              <a:buNone/>
              <a:defRPr sz="1400">
                <a:solidFill>
                  <a:schemeClr val="tx1">
                    <a:tint val="75000"/>
                  </a:schemeClr>
                </a:solidFill>
              </a:defRPr>
            </a:lvl7pPr>
            <a:lvl8pPr marL="3197016" indent="0">
              <a:buNone/>
              <a:defRPr sz="1400">
                <a:solidFill>
                  <a:schemeClr val="tx1">
                    <a:tint val="75000"/>
                  </a:schemeClr>
                </a:solidFill>
              </a:defRPr>
            </a:lvl8pPr>
            <a:lvl9pPr marL="36537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364FEE-8F2A-4AFD-A3C8-EED315774877}" type="slidenum">
              <a:rPr lang="en-US"/>
              <a:pPr>
                <a:defRPr/>
              </a:pPr>
              <a:t>‹#›</a:t>
            </a:fld>
            <a:endParaRPr lang="en-US"/>
          </a:p>
        </p:txBody>
      </p:sp>
    </p:spTree>
    <p:extLst>
      <p:ext uri="{BB962C8B-B14F-4D97-AF65-F5344CB8AC3E}">
        <p14:creationId xmlns:p14="http://schemas.microsoft.com/office/powerpoint/2010/main" val="3407204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3248AF-4348-4F55-B759-5E9596F532F4}" type="slidenum">
              <a:rPr lang="en-US"/>
              <a:pPr>
                <a:defRPr/>
              </a:pPr>
              <a:t>‹#›</a:t>
            </a:fld>
            <a:endParaRPr lang="en-US"/>
          </a:p>
        </p:txBody>
      </p:sp>
    </p:spTree>
    <p:extLst>
      <p:ext uri="{BB962C8B-B14F-4D97-AF65-F5344CB8AC3E}">
        <p14:creationId xmlns:p14="http://schemas.microsoft.com/office/powerpoint/2010/main" val="3295976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17" indent="0">
              <a:buNone/>
              <a:defRPr sz="2000" b="1"/>
            </a:lvl2pPr>
            <a:lvl3pPr marL="913433" indent="0">
              <a:buNone/>
              <a:defRPr sz="1800" b="1"/>
            </a:lvl3pPr>
            <a:lvl4pPr marL="1370150" indent="0">
              <a:buNone/>
              <a:defRPr sz="1600" b="1"/>
            </a:lvl4pPr>
            <a:lvl5pPr marL="1826866" indent="0">
              <a:buNone/>
              <a:defRPr sz="1600" b="1"/>
            </a:lvl5pPr>
            <a:lvl6pPr marL="2283583" indent="0">
              <a:buNone/>
              <a:defRPr sz="1600" b="1"/>
            </a:lvl6pPr>
            <a:lvl7pPr marL="2740300" indent="0">
              <a:buNone/>
              <a:defRPr sz="1600" b="1"/>
            </a:lvl7pPr>
            <a:lvl8pPr marL="3197016" indent="0">
              <a:buNone/>
              <a:defRPr sz="1600" b="1"/>
            </a:lvl8pPr>
            <a:lvl9pPr marL="36537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717" indent="0">
              <a:buNone/>
              <a:defRPr sz="2000" b="1"/>
            </a:lvl2pPr>
            <a:lvl3pPr marL="913433" indent="0">
              <a:buNone/>
              <a:defRPr sz="1800" b="1"/>
            </a:lvl3pPr>
            <a:lvl4pPr marL="1370150" indent="0">
              <a:buNone/>
              <a:defRPr sz="1600" b="1"/>
            </a:lvl4pPr>
            <a:lvl5pPr marL="1826866" indent="0">
              <a:buNone/>
              <a:defRPr sz="1600" b="1"/>
            </a:lvl5pPr>
            <a:lvl6pPr marL="2283583" indent="0">
              <a:buNone/>
              <a:defRPr sz="1600" b="1"/>
            </a:lvl6pPr>
            <a:lvl7pPr marL="2740300" indent="0">
              <a:buNone/>
              <a:defRPr sz="1600" b="1"/>
            </a:lvl7pPr>
            <a:lvl8pPr marL="3197016" indent="0">
              <a:buNone/>
              <a:defRPr sz="1600" b="1"/>
            </a:lvl8pPr>
            <a:lvl9pPr marL="36537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1F6F716-2B9C-4030-B21F-39A65CB721C0}" type="slidenum">
              <a:rPr lang="en-US"/>
              <a:pPr>
                <a:defRPr/>
              </a:pPr>
              <a:t>‹#›</a:t>
            </a:fld>
            <a:endParaRPr lang="en-US"/>
          </a:p>
        </p:txBody>
      </p:sp>
    </p:spTree>
    <p:extLst>
      <p:ext uri="{BB962C8B-B14F-4D97-AF65-F5344CB8AC3E}">
        <p14:creationId xmlns:p14="http://schemas.microsoft.com/office/powerpoint/2010/main" val="559893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CA95678-5BB1-48AF-83D1-CC29C8EB354B}" type="slidenum">
              <a:rPr lang="en-US"/>
              <a:pPr>
                <a:defRPr/>
              </a:pPr>
              <a:t>‹#›</a:t>
            </a:fld>
            <a:endParaRPr lang="en-US"/>
          </a:p>
        </p:txBody>
      </p:sp>
    </p:spTree>
    <p:extLst>
      <p:ext uri="{BB962C8B-B14F-4D97-AF65-F5344CB8AC3E}">
        <p14:creationId xmlns:p14="http://schemas.microsoft.com/office/powerpoint/2010/main" val="2365412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2E36541-F631-4CA1-B81D-F0EC1CC4BD54}" type="slidenum">
              <a:rPr lang="en-US"/>
              <a:pPr>
                <a:defRPr/>
              </a:pPr>
              <a:t>‹#›</a:t>
            </a:fld>
            <a:endParaRPr lang="en-US"/>
          </a:p>
        </p:txBody>
      </p:sp>
    </p:spTree>
    <p:extLst>
      <p:ext uri="{BB962C8B-B14F-4D97-AF65-F5344CB8AC3E}">
        <p14:creationId xmlns:p14="http://schemas.microsoft.com/office/powerpoint/2010/main" val="1030558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8"/>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3829" indent="0" algn="ctr">
              <a:buNone/>
              <a:defRPr>
                <a:solidFill>
                  <a:schemeClr val="tx1">
                    <a:tint val="75000"/>
                  </a:schemeClr>
                </a:solidFill>
              </a:defRPr>
            </a:lvl2pPr>
            <a:lvl3pPr marL="907648" indent="0" algn="ctr">
              <a:buNone/>
              <a:defRPr>
                <a:solidFill>
                  <a:schemeClr val="tx1">
                    <a:tint val="75000"/>
                  </a:schemeClr>
                </a:solidFill>
              </a:defRPr>
            </a:lvl3pPr>
            <a:lvl4pPr marL="1361481" indent="0" algn="ctr">
              <a:buNone/>
              <a:defRPr>
                <a:solidFill>
                  <a:schemeClr val="tx1">
                    <a:tint val="75000"/>
                  </a:schemeClr>
                </a:solidFill>
              </a:defRPr>
            </a:lvl4pPr>
            <a:lvl5pPr marL="1815312" indent="0" algn="ctr">
              <a:buNone/>
              <a:defRPr>
                <a:solidFill>
                  <a:schemeClr val="tx1">
                    <a:tint val="75000"/>
                  </a:schemeClr>
                </a:solidFill>
              </a:defRPr>
            </a:lvl5pPr>
            <a:lvl6pPr marL="2269148" indent="0" algn="ctr">
              <a:buNone/>
              <a:defRPr>
                <a:solidFill>
                  <a:schemeClr val="tx1">
                    <a:tint val="75000"/>
                  </a:schemeClr>
                </a:solidFill>
              </a:defRPr>
            </a:lvl6pPr>
            <a:lvl7pPr marL="2722958" indent="0" algn="ctr">
              <a:buNone/>
              <a:defRPr>
                <a:solidFill>
                  <a:schemeClr val="tx1">
                    <a:tint val="75000"/>
                  </a:schemeClr>
                </a:solidFill>
              </a:defRPr>
            </a:lvl7pPr>
            <a:lvl8pPr marL="3176801" indent="0" algn="ctr">
              <a:buNone/>
              <a:defRPr>
                <a:solidFill>
                  <a:schemeClr val="tx1">
                    <a:tint val="75000"/>
                  </a:schemeClr>
                </a:solidFill>
              </a:defRPr>
            </a:lvl8pPr>
            <a:lvl9pPr marL="363062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27F0B2-1AA1-44D9-971C-1C080146140D}" type="datetimeFigureOut">
              <a:rPr lang="en-US" smtClean="0">
                <a:solidFill>
                  <a:prstClr val="black">
                    <a:tint val="75000"/>
                  </a:prstClr>
                </a:solidFill>
              </a:rPr>
              <a:pPr/>
              <a:t>11/18/2012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EE2EB1-1987-46F8-A0C5-BB35FC6EC6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252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3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0" y="1076328"/>
            <a:ext cx="3008313" cy="3518297"/>
          </a:xfrm>
        </p:spPr>
        <p:txBody>
          <a:bodyPr/>
          <a:lstStyle>
            <a:lvl1pPr marL="0" indent="0">
              <a:buNone/>
              <a:defRPr sz="1400"/>
            </a:lvl1pPr>
            <a:lvl2pPr marL="456717" indent="0">
              <a:buNone/>
              <a:defRPr sz="1200"/>
            </a:lvl2pPr>
            <a:lvl3pPr marL="913433" indent="0">
              <a:buNone/>
              <a:defRPr sz="1000"/>
            </a:lvl3pPr>
            <a:lvl4pPr marL="1370150" indent="0">
              <a:buNone/>
              <a:defRPr sz="900"/>
            </a:lvl4pPr>
            <a:lvl5pPr marL="1826866" indent="0">
              <a:buNone/>
              <a:defRPr sz="900"/>
            </a:lvl5pPr>
            <a:lvl6pPr marL="2283583" indent="0">
              <a:buNone/>
              <a:defRPr sz="900"/>
            </a:lvl6pPr>
            <a:lvl7pPr marL="2740300" indent="0">
              <a:buNone/>
              <a:defRPr sz="900"/>
            </a:lvl7pPr>
            <a:lvl8pPr marL="3197016" indent="0">
              <a:buNone/>
              <a:defRPr sz="900"/>
            </a:lvl8pPr>
            <a:lvl9pPr marL="365373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F8A28B-615E-4048-9BDD-570140D0D007}" type="slidenum">
              <a:rPr lang="en-US"/>
              <a:pPr>
                <a:defRPr/>
              </a:pPr>
              <a:t>‹#›</a:t>
            </a:fld>
            <a:endParaRPr lang="en-US"/>
          </a:p>
        </p:txBody>
      </p:sp>
    </p:spTree>
    <p:extLst>
      <p:ext uri="{BB962C8B-B14F-4D97-AF65-F5344CB8AC3E}">
        <p14:creationId xmlns:p14="http://schemas.microsoft.com/office/powerpoint/2010/main" val="695402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717" indent="0">
              <a:buNone/>
              <a:defRPr sz="2800"/>
            </a:lvl2pPr>
            <a:lvl3pPr marL="913433" indent="0">
              <a:buNone/>
              <a:defRPr sz="2400"/>
            </a:lvl3pPr>
            <a:lvl4pPr marL="1370150" indent="0">
              <a:buNone/>
              <a:defRPr sz="2000"/>
            </a:lvl4pPr>
            <a:lvl5pPr marL="1826866" indent="0">
              <a:buNone/>
              <a:defRPr sz="2000"/>
            </a:lvl5pPr>
            <a:lvl6pPr marL="2283583" indent="0">
              <a:buNone/>
              <a:defRPr sz="2000"/>
            </a:lvl6pPr>
            <a:lvl7pPr marL="2740300" indent="0">
              <a:buNone/>
              <a:defRPr sz="2000"/>
            </a:lvl7pPr>
            <a:lvl8pPr marL="3197016" indent="0">
              <a:buNone/>
              <a:defRPr sz="2000"/>
            </a:lvl8pPr>
            <a:lvl9pPr marL="3653733" indent="0">
              <a:buNone/>
              <a:defRPr sz="2000"/>
            </a:lvl9pPr>
          </a:lstStyle>
          <a:p>
            <a:pPr lvl="0"/>
            <a:endParaRPr lang="en-US" noProof="0" smtClean="0"/>
          </a:p>
        </p:txBody>
      </p:sp>
      <p:sp>
        <p:nvSpPr>
          <p:cNvPr id="4" name="Text Placeholder 3"/>
          <p:cNvSpPr>
            <a:spLocks noGrp="1"/>
          </p:cNvSpPr>
          <p:nvPr>
            <p:ph type="body" sz="half" idx="2"/>
          </p:nvPr>
        </p:nvSpPr>
        <p:spPr>
          <a:xfrm>
            <a:off x="1792288" y="4025644"/>
            <a:ext cx="5486400" cy="603647"/>
          </a:xfrm>
        </p:spPr>
        <p:txBody>
          <a:bodyPr/>
          <a:lstStyle>
            <a:lvl1pPr marL="0" indent="0">
              <a:buNone/>
              <a:defRPr sz="1400"/>
            </a:lvl1pPr>
            <a:lvl2pPr marL="456717" indent="0">
              <a:buNone/>
              <a:defRPr sz="1200"/>
            </a:lvl2pPr>
            <a:lvl3pPr marL="913433" indent="0">
              <a:buNone/>
              <a:defRPr sz="1000"/>
            </a:lvl3pPr>
            <a:lvl4pPr marL="1370150" indent="0">
              <a:buNone/>
              <a:defRPr sz="900"/>
            </a:lvl4pPr>
            <a:lvl5pPr marL="1826866" indent="0">
              <a:buNone/>
              <a:defRPr sz="900"/>
            </a:lvl5pPr>
            <a:lvl6pPr marL="2283583" indent="0">
              <a:buNone/>
              <a:defRPr sz="900"/>
            </a:lvl6pPr>
            <a:lvl7pPr marL="2740300" indent="0">
              <a:buNone/>
              <a:defRPr sz="900"/>
            </a:lvl7pPr>
            <a:lvl8pPr marL="3197016" indent="0">
              <a:buNone/>
              <a:defRPr sz="900"/>
            </a:lvl8pPr>
            <a:lvl9pPr marL="365373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FD21439-2350-4199-A93A-86CD06413BED}" type="slidenum">
              <a:rPr lang="en-US"/>
              <a:pPr>
                <a:defRPr/>
              </a:pPr>
              <a:t>‹#›</a:t>
            </a:fld>
            <a:endParaRPr lang="en-US"/>
          </a:p>
        </p:txBody>
      </p:sp>
    </p:spTree>
    <p:extLst>
      <p:ext uri="{BB962C8B-B14F-4D97-AF65-F5344CB8AC3E}">
        <p14:creationId xmlns:p14="http://schemas.microsoft.com/office/powerpoint/2010/main" val="1700580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B3AD92-55B4-4F23-9DB4-8F02A2EF4682}" type="slidenum">
              <a:rPr lang="en-US"/>
              <a:pPr>
                <a:defRPr/>
              </a:pPr>
              <a:t>‹#›</a:t>
            </a:fld>
            <a:endParaRPr lang="en-US"/>
          </a:p>
        </p:txBody>
      </p:sp>
    </p:spTree>
    <p:extLst>
      <p:ext uri="{BB962C8B-B14F-4D97-AF65-F5344CB8AC3E}">
        <p14:creationId xmlns:p14="http://schemas.microsoft.com/office/powerpoint/2010/main" val="159897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31F35E3-B427-4A45-9030-AB0541689299}" type="slidenum">
              <a:rPr lang="en-US"/>
              <a:pPr>
                <a:defRPr/>
              </a:pPr>
              <a:t>‹#›</a:t>
            </a:fld>
            <a:endParaRPr lang="en-US"/>
          </a:p>
        </p:txBody>
      </p:sp>
    </p:spTree>
    <p:extLst>
      <p:ext uri="{BB962C8B-B14F-4D97-AF65-F5344CB8AC3E}">
        <p14:creationId xmlns:p14="http://schemas.microsoft.com/office/powerpoint/2010/main" val="3243168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9"/>
            <a:ext cx="7772400" cy="110252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859" indent="0" algn="ctr">
              <a:buNone/>
              <a:defRPr>
                <a:solidFill>
                  <a:schemeClr val="tx1">
                    <a:tint val="75000"/>
                  </a:schemeClr>
                </a:solidFill>
              </a:defRPr>
            </a:lvl2pPr>
            <a:lvl3pPr marL="913716" indent="0" algn="ctr">
              <a:buNone/>
              <a:defRPr>
                <a:solidFill>
                  <a:schemeClr val="tx1">
                    <a:tint val="75000"/>
                  </a:schemeClr>
                </a:solidFill>
              </a:defRPr>
            </a:lvl3pPr>
            <a:lvl4pPr marL="1370574" indent="0" algn="ctr">
              <a:buNone/>
              <a:defRPr>
                <a:solidFill>
                  <a:schemeClr val="tx1">
                    <a:tint val="75000"/>
                  </a:schemeClr>
                </a:solidFill>
              </a:defRPr>
            </a:lvl4pPr>
            <a:lvl5pPr marL="1827433" indent="0" algn="ctr">
              <a:buNone/>
              <a:defRPr>
                <a:solidFill>
                  <a:schemeClr val="tx1">
                    <a:tint val="75000"/>
                  </a:schemeClr>
                </a:solidFill>
              </a:defRPr>
            </a:lvl5pPr>
            <a:lvl6pPr marL="2284290" indent="0" algn="ctr">
              <a:buNone/>
              <a:defRPr>
                <a:solidFill>
                  <a:schemeClr val="tx1">
                    <a:tint val="75000"/>
                  </a:schemeClr>
                </a:solidFill>
              </a:defRPr>
            </a:lvl6pPr>
            <a:lvl7pPr marL="2741149" indent="0" algn="ctr">
              <a:buNone/>
              <a:defRPr>
                <a:solidFill>
                  <a:schemeClr val="tx1">
                    <a:tint val="75000"/>
                  </a:schemeClr>
                </a:solidFill>
              </a:defRPr>
            </a:lvl7pPr>
            <a:lvl8pPr marL="3198008" indent="0" algn="ctr">
              <a:buNone/>
              <a:defRPr>
                <a:solidFill>
                  <a:schemeClr val="tx1">
                    <a:tint val="75000"/>
                  </a:schemeClr>
                </a:solidFill>
              </a:defRPr>
            </a:lvl8pPr>
            <a:lvl9pPr marL="36548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133A51E7-0AE7-4CD4-8684-818755CC9308}" type="slidenum">
              <a:rPr lang="en-US"/>
              <a:pPr>
                <a:defRPr/>
              </a:pPr>
              <a:t>‹#›</a:t>
            </a:fld>
            <a:endParaRPr lang="en-US"/>
          </a:p>
        </p:txBody>
      </p:sp>
    </p:spTree>
    <p:extLst>
      <p:ext uri="{BB962C8B-B14F-4D97-AF65-F5344CB8AC3E}">
        <p14:creationId xmlns:p14="http://schemas.microsoft.com/office/powerpoint/2010/main" val="3984497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5B598EB5-1480-48C2-97CB-9B13D9BE67A2}" type="slidenum">
              <a:rPr lang="en-US"/>
              <a:pPr>
                <a:defRPr/>
              </a:pPr>
              <a:t>‹#›</a:t>
            </a:fld>
            <a:endParaRPr lang="en-US"/>
          </a:p>
        </p:txBody>
      </p:sp>
    </p:spTree>
    <p:extLst>
      <p:ext uri="{BB962C8B-B14F-4D97-AF65-F5344CB8AC3E}">
        <p14:creationId xmlns:p14="http://schemas.microsoft.com/office/powerpoint/2010/main" val="2515163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9"/>
            <a:ext cx="7772400" cy="1125140"/>
          </a:xfrm>
        </p:spPr>
        <p:txBody>
          <a:bodyPr anchor="b"/>
          <a:lstStyle>
            <a:lvl1pPr marL="0" indent="0">
              <a:buNone/>
              <a:defRPr sz="2100">
                <a:solidFill>
                  <a:schemeClr val="tx1">
                    <a:tint val="75000"/>
                  </a:schemeClr>
                </a:solidFill>
              </a:defRPr>
            </a:lvl1pPr>
            <a:lvl2pPr marL="456859" indent="0">
              <a:buNone/>
              <a:defRPr sz="1800">
                <a:solidFill>
                  <a:schemeClr val="tx1">
                    <a:tint val="75000"/>
                  </a:schemeClr>
                </a:solidFill>
              </a:defRPr>
            </a:lvl2pPr>
            <a:lvl3pPr marL="913716" indent="0">
              <a:buNone/>
              <a:defRPr sz="1600">
                <a:solidFill>
                  <a:schemeClr val="tx1">
                    <a:tint val="75000"/>
                  </a:schemeClr>
                </a:solidFill>
              </a:defRPr>
            </a:lvl3pPr>
            <a:lvl4pPr marL="1370574" indent="0">
              <a:buNone/>
              <a:defRPr sz="1400">
                <a:solidFill>
                  <a:schemeClr val="tx1">
                    <a:tint val="75000"/>
                  </a:schemeClr>
                </a:solidFill>
              </a:defRPr>
            </a:lvl4pPr>
            <a:lvl5pPr marL="1827433" indent="0">
              <a:buNone/>
              <a:defRPr sz="1400">
                <a:solidFill>
                  <a:schemeClr val="tx1">
                    <a:tint val="75000"/>
                  </a:schemeClr>
                </a:solidFill>
              </a:defRPr>
            </a:lvl5pPr>
            <a:lvl6pPr marL="2284290" indent="0">
              <a:buNone/>
              <a:defRPr sz="1400">
                <a:solidFill>
                  <a:schemeClr val="tx1">
                    <a:tint val="75000"/>
                  </a:schemeClr>
                </a:solidFill>
              </a:defRPr>
            </a:lvl6pPr>
            <a:lvl7pPr marL="2741149" indent="0">
              <a:buNone/>
              <a:defRPr sz="1400">
                <a:solidFill>
                  <a:schemeClr val="tx1">
                    <a:tint val="75000"/>
                  </a:schemeClr>
                </a:solidFill>
              </a:defRPr>
            </a:lvl7pPr>
            <a:lvl8pPr marL="3198008" indent="0">
              <a:buNone/>
              <a:defRPr sz="1400">
                <a:solidFill>
                  <a:schemeClr val="tx1">
                    <a:tint val="75000"/>
                  </a:schemeClr>
                </a:solidFill>
              </a:defRPr>
            </a:lvl8pPr>
            <a:lvl9pPr marL="365486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C65D2DD3-97A0-4C47-8054-5BC3AF3A6194}" type="slidenum">
              <a:rPr lang="en-US"/>
              <a:pPr>
                <a:defRPr/>
              </a:pPr>
              <a:t>‹#›</a:t>
            </a:fld>
            <a:endParaRPr lang="en-US"/>
          </a:p>
        </p:txBody>
      </p:sp>
    </p:spTree>
    <p:extLst>
      <p:ext uri="{BB962C8B-B14F-4D97-AF65-F5344CB8AC3E}">
        <p14:creationId xmlns:p14="http://schemas.microsoft.com/office/powerpoint/2010/main" val="1130979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4038600" cy="3394472"/>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5"/>
            <a:ext cx="4038600" cy="3394472"/>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fld id="{7878EFF2-6AA5-44C3-A517-0CF6F94AD978}" type="datetimeFigureOut">
              <a:rPr lang="en-US"/>
              <a:pPr>
                <a:defRPr/>
              </a:pPr>
              <a:t>11/18/2012</a:t>
            </a:fld>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2990809D-562E-4A91-B442-022F49EA4A76}" type="slidenum">
              <a:rPr lang="en-US"/>
              <a:pPr>
                <a:defRPr/>
              </a:pPr>
              <a:t>‹#›</a:t>
            </a:fld>
            <a:endParaRPr lang="en-US" dirty="0"/>
          </a:p>
        </p:txBody>
      </p:sp>
    </p:spTree>
    <p:extLst>
      <p:ext uri="{BB962C8B-B14F-4D97-AF65-F5344CB8AC3E}">
        <p14:creationId xmlns:p14="http://schemas.microsoft.com/office/powerpoint/2010/main" val="2512597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9"/>
            <a:ext cx="4040188" cy="479822"/>
          </a:xfrm>
        </p:spPr>
        <p:txBody>
          <a:bodyPr anchor="b"/>
          <a:lstStyle>
            <a:lvl1pPr marL="0" indent="0">
              <a:buNone/>
              <a:defRPr sz="2400" b="1"/>
            </a:lvl1pPr>
            <a:lvl2pPr marL="456859" indent="0">
              <a:buNone/>
              <a:defRPr sz="2100" b="1"/>
            </a:lvl2pPr>
            <a:lvl3pPr marL="913716" indent="0">
              <a:buNone/>
              <a:defRPr sz="1800" b="1"/>
            </a:lvl3pPr>
            <a:lvl4pPr marL="1370574" indent="0">
              <a:buNone/>
              <a:defRPr sz="1600" b="1"/>
            </a:lvl4pPr>
            <a:lvl5pPr marL="1827433" indent="0">
              <a:buNone/>
              <a:defRPr sz="1600" b="1"/>
            </a:lvl5pPr>
            <a:lvl6pPr marL="2284290" indent="0">
              <a:buNone/>
              <a:defRPr sz="1600" b="1"/>
            </a:lvl6pPr>
            <a:lvl7pPr marL="2741149" indent="0">
              <a:buNone/>
              <a:defRPr sz="1600" b="1"/>
            </a:lvl7pPr>
            <a:lvl8pPr marL="3198008" indent="0">
              <a:buNone/>
              <a:defRPr sz="1600" b="1"/>
            </a:lvl8pPr>
            <a:lvl9pPr marL="36548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9"/>
            <a:ext cx="4041775" cy="479822"/>
          </a:xfrm>
        </p:spPr>
        <p:txBody>
          <a:bodyPr anchor="b"/>
          <a:lstStyle>
            <a:lvl1pPr marL="0" indent="0">
              <a:buNone/>
              <a:defRPr sz="2400" b="1"/>
            </a:lvl1pPr>
            <a:lvl2pPr marL="456859" indent="0">
              <a:buNone/>
              <a:defRPr sz="2100" b="1"/>
            </a:lvl2pPr>
            <a:lvl3pPr marL="913716" indent="0">
              <a:buNone/>
              <a:defRPr sz="1800" b="1"/>
            </a:lvl3pPr>
            <a:lvl4pPr marL="1370574" indent="0">
              <a:buNone/>
              <a:defRPr sz="1600" b="1"/>
            </a:lvl4pPr>
            <a:lvl5pPr marL="1827433" indent="0">
              <a:buNone/>
              <a:defRPr sz="1600" b="1"/>
            </a:lvl5pPr>
            <a:lvl6pPr marL="2284290" indent="0">
              <a:buNone/>
              <a:defRPr sz="1600" b="1"/>
            </a:lvl6pPr>
            <a:lvl7pPr marL="2741149" indent="0">
              <a:buNone/>
              <a:defRPr sz="1600" b="1"/>
            </a:lvl7pPr>
            <a:lvl8pPr marL="3198008" indent="0">
              <a:buNone/>
              <a:defRPr sz="1600" b="1"/>
            </a:lvl8pPr>
            <a:lvl9pPr marL="36548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28BAFFC5-E7B1-480C-AC67-7B7D8F60D7E0}" type="slidenum">
              <a:rPr lang="en-US"/>
              <a:pPr>
                <a:defRPr/>
              </a:pPr>
              <a:t>‹#›</a:t>
            </a:fld>
            <a:endParaRPr lang="en-US"/>
          </a:p>
        </p:txBody>
      </p:sp>
    </p:spTree>
    <p:extLst>
      <p:ext uri="{BB962C8B-B14F-4D97-AF65-F5344CB8AC3E}">
        <p14:creationId xmlns:p14="http://schemas.microsoft.com/office/powerpoint/2010/main" val="443547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31C5FE7D-7B5A-49C0-9EE8-BDBB6E8A62BB}" type="slidenum">
              <a:rPr lang="en-US"/>
              <a:pPr>
                <a:defRPr/>
              </a:pPr>
              <a:t>‹#›</a:t>
            </a:fld>
            <a:endParaRPr lang="en-US"/>
          </a:p>
        </p:txBody>
      </p:sp>
    </p:spTree>
    <p:extLst>
      <p:ext uri="{BB962C8B-B14F-4D97-AF65-F5344CB8AC3E}">
        <p14:creationId xmlns:p14="http://schemas.microsoft.com/office/powerpoint/2010/main" val="100861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7F0B2-1AA1-44D9-971C-1C080146140D}" type="datetimeFigureOut">
              <a:rPr lang="en-US" smtClean="0">
                <a:solidFill>
                  <a:prstClr val="black">
                    <a:tint val="75000"/>
                  </a:prstClr>
                </a:solidFill>
              </a:rPr>
              <a:pPr/>
              <a:t>11/18/2012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EE2EB1-1987-46F8-A0C5-BB35FC6EC6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666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fld id="{4E345951-1F9E-430F-99A1-9F448304B372}" type="datetimeFigureOut">
              <a:rPr lang="en-US"/>
              <a:pPr>
                <a:defRPr/>
              </a:pPr>
              <a:t>11/18/2012</a:t>
            </a:fld>
            <a:endParaRPr lang="en-US"/>
          </a:p>
        </p:txBody>
      </p:sp>
      <p:sp>
        <p:nvSpPr>
          <p:cNvPr id="3" name="Footer Placeholder 2"/>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itchFamily="34" charset="0"/>
              </a:defRPr>
            </a:lvl1pPr>
          </a:lstStyle>
          <a:p>
            <a:pPr>
              <a:defRPr/>
            </a:pPr>
            <a:fld id="{991685D4-8DE4-49F7-BA82-42D2D39364EC}" type="slidenum">
              <a:rPr lang="en-US"/>
              <a:pPr>
                <a:defRPr/>
              </a:pPr>
              <a:t>‹#›</a:t>
            </a:fld>
            <a:endParaRPr lang="en-US"/>
          </a:p>
        </p:txBody>
      </p:sp>
    </p:spTree>
    <p:extLst>
      <p:ext uri="{BB962C8B-B14F-4D97-AF65-F5344CB8AC3E}">
        <p14:creationId xmlns:p14="http://schemas.microsoft.com/office/powerpoint/2010/main" val="2163422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04791"/>
            <a:ext cx="3008313" cy="871538"/>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575050" y="204837"/>
            <a:ext cx="5111750" cy="438983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0" y="1076331"/>
            <a:ext cx="3008313" cy="3518297"/>
          </a:xfrm>
        </p:spPr>
        <p:txBody>
          <a:bodyPr/>
          <a:lstStyle>
            <a:lvl1pPr marL="0" indent="0">
              <a:buNone/>
              <a:defRPr sz="1400"/>
            </a:lvl1pPr>
            <a:lvl2pPr marL="456859" indent="0">
              <a:buNone/>
              <a:defRPr sz="1200"/>
            </a:lvl2pPr>
            <a:lvl3pPr marL="913716" indent="0">
              <a:buNone/>
              <a:defRPr sz="1000"/>
            </a:lvl3pPr>
            <a:lvl4pPr marL="1370574" indent="0">
              <a:buNone/>
              <a:defRPr sz="900"/>
            </a:lvl4pPr>
            <a:lvl5pPr marL="1827433" indent="0">
              <a:buNone/>
              <a:defRPr sz="900"/>
            </a:lvl5pPr>
            <a:lvl6pPr marL="2284290" indent="0">
              <a:buNone/>
              <a:defRPr sz="900"/>
            </a:lvl6pPr>
            <a:lvl7pPr marL="2741149" indent="0">
              <a:buNone/>
              <a:defRPr sz="900"/>
            </a:lvl7pPr>
            <a:lvl8pPr marL="3198008" indent="0">
              <a:buNone/>
              <a:defRPr sz="900"/>
            </a:lvl8pPr>
            <a:lvl9pPr marL="365486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E6E5562F-A809-41BA-9270-5714686FF864}" type="slidenum">
              <a:rPr lang="en-US"/>
              <a:pPr>
                <a:defRPr/>
              </a:pPr>
              <a:t>‹#›</a:t>
            </a:fld>
            <a:endParaRPr lang="en-US"/>
          </a:p>
        </p:txBody>
      </p:sp>
    </p:spTree>
    <p:extLst>
      <p:ext uri="{BB962C8B-B14F-4D97-AF65-F5344CB8AC3E}">
        <p14:creationId xmlns:p14="http://schemas.microsoft.com/office/powerpoint/2010/main" val="3719638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859" indent="0">
              <a:buNone/>
              <a:defRPr sz="2900"/>
            </a:lvl2pPr>
            <a:lvl3pPr marL="913716" indent="0">
              <a:buNone/>
              <a:defRPr sz="2400"/>
            </a:lvl3pPr>
            <a:lvl4pPr marL="1370574" indent="0">
              <a:buNone/>
              <a:defRPr sz="2100"/>
            </a:lvl4pPr>
            <a:lvl5pPr marL="1827433" indent="0">
              <a:buNone/>
              <a:defRPr sz="2100"/>
            </a:lvl5pPr>
            <a:lvl6pPr marL="2284290" indent="0">
              <a:buNone/>
              <a:defRPr sz="2100"/>
            </a:lvl6pPr>
            <a:lvl7pPr marL="2741149" indent="0">
              <a:buNone/>
              <a:defRPr sz="2100"/>
            </a:lvl7pPr>
            <a:lvl8pPr marL="3198008" indent="0">
              <a:buNone/>
              <a:defRPr sz="2100"/>
            </a:lvl8pPr>
            <a:lvl9pPr marL="3654866" indent="0">
              <a:buNone/>
              <a:defRPr sz="2100"/>
            </a:lvl9pPr>
          </a:lstStyle>
          <a:p>
            <a:pPr lvl="0"/>
            <a:endParaRPr lang="en-US" noProof="0" smtClean="0"/>
          </a:p>
        </p:txBody>
      </p:sp>
      <p:sp>
        <p:nvSpPr>
          <p:cNvPr id="4" name="Text Placeholder 3"/>
          <p:cNvSpPr>
            <a:spLocks noGrp="1"/>
          </p:cNvSpPr>
          <p:nvPr>
            <p:ph type="body" sz="half" idx="2"/>
          </p:nvPr>
        </p:nvSpPr>
        <p:spPr>
          <a:xfrm>
            <a:off x="1792288" y="4025536"/>
            <a:ext cx="5486400" cy="603647"/>
          </a:xfrm>
        </p:spPr>
        <p:txBody>
          <a:bodyPr/>
          <a:lstStyle>
            <a:lvl1pPr marL="0" indent="0">
              <a:buNone/>
              <a:defRPr sz="1400"/>
            </a:lvl1pPr>
            <a:lvl2pPr marL="456859" indent="0">
              <a:buNone/>
              <a:defRPr sz="1200"/>
            </a:lvl2pPr>
            <a:lvl3pPr marL="913716" indent="0">
              <a:buNone/>
              <a:defRPr sz="1000"/>
            </a:lvl3pPr>
            <a:lvl4pPr marL="1370574" indent="0">
              <a:buNone/>
              <a:defRPr sz="900"/>
            </a:lvl4pPr>
            <a:lvl5pPr marL="1827433" indent="0">
              <a:buNone/>
              <a:defRPr sz="900"/>
            </a:lvl5pPr>
            <a:lvl6pPr marL="2284290" indent="0">
              <a:buNone/>
              <a:defRPr sz="900"/>
            </a:lvl6pPr>
            <a:lvl7pPr marL="2741149" indent="0">
              <a:buNone/>
              <a:defRPr sz="900"/>
            </a:lvl7pPr>
            <a:lvl8pPr marL="3198008" indent="0">
              <a:buNone/>
              <a:defRPr sz="900"/>
            </a:lvl8pPr>
            <a:lvl9pPr marL="365486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E8F98BEC-577E-40DF-AD36-54867E7B1935}" type="slidenum">
              <a:rPr lang="en-US"/>
              <a:pPr>
                <a:defRPr/>
              </a:pPr>
              <a:t>‹#›</a:t>
            </a:fld>
            <a:endParaRPr lang="en-US"/>
          </a:p>
        </p:txBody>
      </p:sp>
    </p:spTree>
    <p:extLst>
      <p:ext uri="{BB962C8B-B14F-4D97-AF65-F5344CB8AC3E}">
        <p14:creationId xmlns:p14="http://schemas.microsoft.com/office/powerpoint/2010/main" val="3752257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85A65BE8-4C4F-4600-9B6A-E4F5B27C16F9}" type="slidenum">
              <a:rPr lang="en-US"/>
              <a:pPr>
                <a:defRPr/>
              </a:pPr>
              <a:t>‹#›</a:t>
            </a:fld>
            <a:endParaRPr lang="en-US"/>
          </a:p>
        </p:txBody>
      </p:sp>
    </p:spTree>
    <p:extLst>
      <p:ext uri="{BB962C8B-B14F-4D97-AF65-F5344CB8AC3E}">
        <p14:creationId xmlns:p14="http://schemas.microsoft.com/office/powerpoint/2010/main" val="80165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1"/>
            <a:ext cx="6019800" cy="438864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2BCF79FF-ACBA-4A69-BAEC-E08A22C977B4}" type="slidenum">
              <a:rPr lang="en-US"/>
              <a:pPr>
                <a:defRPr/>
              </a:pPr>
              <a:t>‹#›</a:t>
            </a:fld>
            <a:endParaRPr lang="en-US"/>
          </a:p>
        </p:txBody>
      </p:sp>
    </p:spTree>
    <p:extLst>
      <p:ext uri="{BB962C8B-B14F-4D97-AF65-F5344CB8AC3E}">
        <p14:creationId xmlns:p14="http://schemas.microsoft.com/office/powerpoint/2010/main" val="2052878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77" y="562583"/>
            <a:ext cx="7072313" cy="44201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125174"/>
            <a:ext cx="3804046" cy="3134321"/>
          </a:xfrm>
        </p:spPr>
        <p:txBody>
          <a:bodyPr/>
          <a:lstStyle>
            <a:lvl1pPr marL="0" indent="0">
              <a:defRPr sz="1700"/>
            </a:lvl1pPr>
            <a:lvl2pPr marL="244124" indent="128490">
              <a:defRPr sz="1200"/>
            </a:lvl2pPr>
            <a:lvl3pPr marL="244124" indent="128490">
              <a:defRPr sz="1200"/>
            </a:lvl3pPr>
            <a:lvl4pPr marL="244124" indent="128490">
              <a:defRPr sz="1200"/>
            </a:lvl4pPr>
            <a:lvl5pPr marL="244124" indent="128490">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11" y="1125174"/>
            <a:ext cx="3857625" cy="3134321"/>
          </a:xfrm>
        </p:spPr>
        <p:txBody>
          <a:bodyPr/>
          <a:lstStyle>
            <a:lvl1pPr marL="0" indent="0">
              <a:buNone/>
              <a:defRPr sz="2300"/>
            </a:lvl1pPr>
            <a:lvl2pPr marL="321219" indent="0">
              <a:buNone/>
              <a:defRPr sz="2100"/>
            </a:lvl2pPr>
            <a:lvl3pPr marL="642436" indent="0">
              <a:buNone/>
              <a:defRPr sz="1700"/>
            </a:lvl3pPr>
            <a:lvl4pPr marL="963654" indent="0">
              <a:buNone/>
              <a:defRPr sz="1400"/>
            </a:lvl4pPr>
            <a:lvl5pPr marL="1284871" indent="0">
              <a:buNone/>
              <a:defRPr sz="1400"/>
            </a:lvl5pPr>
            <a:lvl6pPr marL="1606088" indent="0">
              <a:buNone/>
              <a:defRPr sz="1400"/>
            </a:lvl6pPr>
            <a:lvl7pPr marL="1927307" indent="0">
              <a:buNone/>
              <a:defRPr sz="1400"/>
            </a:lvl7pPr>
            <a:lvl8pPr marL="2248514" indent="0">
              <a:buNone/>
              <a:defRPr sz="1400"/>
            </a:lvl8pPr>
            <a:lvl9pPr marL="2569737"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159054958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77" y="562583"/>
            <a:ext cx="7072313" cy="44201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125178"/>
            <a:ext cx="3804046" cy="3134321"/>
          </a:xfrm>
        </p:spPr>
        <p:txBody>
          <a:bodyPr/>
          <a:lstStyle>
            <a:lvl1pPr marL="0" indent="0">
              <a:defRPr sz="1700"/>
            </a:lvl1pPr>
            <a:lvl2pPr marL="244124" indent="128490">
              <a:defRPr sz="1200"/>
            </a:lvl2pPr>
            <a:lvl3pPr marL="244124" indent="128490">
              <a:defRPr sz="1200"/>
            </a:lvl3pPr>
            <a:lvl4pPr marL="244124" indent="128490">
              <a:defRPr sz="1200"/>
            </a:lvl4pPr>
            <a:lvl5pPr marL="244124" indent="128490">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11" y="1125178"/>
            <a:ext cx="3857625" cy="3134321"/>
          </a:xfrm>
        </p:spPr>
        <p:txBody>
          <a:bodyPr/>
          <a:lstStyle>
            <a:lvl1pPr marL="0" indent="0">
              <a:buNone/>
              <a:defRPr sz="2300"/>
            </a:lvl1pPr>
            <a:lvl2pPr marL="321219" indent="0">
              <a:buNone/>
              <a:defRPr sz="2100"/>
            </a:lvl2pPr>
            <a:lvl3pPr marL="642436" indent="0">
              <a:buNone/>
              <a:defRPr sz="1700"/>
            </a:lvl3pPr>
            <a:lvl4pPr marL="963654" indent="0">
              <a:buNone/>
              <a:defRPr sz="1400"/>
            </a:lvl4pPr>
            <a:lvl5pPr marL="1284871" indent="0">
              <a:buNone/>
              <a:defRPr sz="1400"/>
            </a:lvl5pPr>
            <a:lvl6pPr marL="1606088" indent="0">
              <a:buNone/>
              <a:defRPr sz="1400"/>
            </a:lvl6pPr>
            <a:lvl7pPr marL="1927307" indent="0">
              <a:buNone/>
              <a:defRPr sz="1400"/>
            </a:lvl7pPr>
            <a:lvl8pPr marL="2248514" indent="0">
              <a:buNone/>
              <a:defRPr sz="1400"/>
            </a:lvl8pPr>
            <a:lvl9pPr marL="2569737"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401897137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5877" y="401837"/>
            <a:ext cx="7072313" cy="602754"/>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714387" y="1125178"/>
            <a:ext cx="3804047" cy="3134321"/>
          </a:xfrm>
        </p:spPr>
        <p:txBody>
          <a:bodyPr/>
          <a:lstStyle>
            <a:lvl1pPr>
              <a:defRPr sz="1700"/>
            </a:lvl1pPr>
            <a:lvl2pPr marL="244124" indent="128490">
              <a:defRPr sz="1200"/>
            </a:lvl2pPr>
            <a:lvl3pPr marL="244124" indent="128490">
              <a:defRPr sz="1200"/>
            </a:lvl3pPr>
            <a:lvl4pPr marL="244124" indent="128490">
              <a:defRPr sz="1200"/>
            </a:lvl4pPr>
            <a:lvl5pPr marL="244124" indent="128490">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596478" y="1125178"/>
            <a:ext cx="3804047" cy="3134321"/>
          </a:xfrm>
        </p:spPr>
        <p:txBody>
          <a:bodyPr/>
          <a:lstStyle>
            <a:lvl1pPr>
              <a:defRPr sz="1700"/>
            </a:lvl1pPr>
            <a:lvl2pPr marL="244124" indent="128490">
              <a:defRPr sz="1200"/>
            </a:lvl2pPr>
            <a:lvl3pPr marL="244124" indent="128490">
              <a:defRPr sz="1200"/>
            </a:lvl3pPr>
            <a:lvl4pPr marL="244124" indent="128490">
              <a:defRPr sz="1200"/>
            </a:lvl4pPr>
            <a:lvl5pPr marL="244124" indent="128490">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112598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5877" y="562583"/>
            <a:ext cx="7072313" cy="442019"/>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14405" y="1125146"/>
            <a:ext cx="3782839" cy="425276"/>
          </a:xfrm>
        </p:spPr>
        <p:txBody>
          <a:bodyPr anchor="b"/>
          <a:lstStyle>
            <a:lvl1pPr marL="0" indent="0">
              <a:buNone/>
              <a:defRPr sz="1700" b="0"/>
            </a:lvl1pPr>
            <a:lvl2pPr marL="321219" indent="0">
              <a:buNone/>
              <a:defRPr sz="1400" b="1"/>
            </a:lvl2pPr>
            <a:lvl3pPr marL="642436" indent="0">
              <a:buNone/>
              <a:defRPr sz="1200" b="1"/>
            </a:lvl3pPr>
            <a:lvl4pPr marL="963654" indent="0">
              <a:buNone/>
              <a:defRPr sz="1200" b="1"/>
            </a:lvl4pPr>
            <a:lvl5pPr marL="1284871" indent="0">
              <a:buNone/>
              <a:defRPr sz="1200" b="1"/>
            </a:lvl5pPr>
            <a:lvl6pPr marL="1606088" indent="0">
              <a:buNone/>
              <a:defRPr sz="1200" b="1"/>
            </a:lvl6pPr>
            <a:lvl7pPr marL="1927307" indent="0">
              <a:buNone/>
              <a:defRPr sz="1200" b="1"/>
            </a:lvl7pPr>
            <a:lvl8pPr marL="2248514" indent="0">
              <a:buNone/>
              <a:defRPr sz="1200" b="1"/>
            </a:lvl8pPr>
            <a:lvl9pPr marL="2569737"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714405" y="1567192"/>
            <a:ext cx="3782839" cy="2692301"/>
          </a:xfrm>
        </p:spPr>
        <p:txBody>
          <a:bodyPr/>
          <a:lstStyle>
            <a:lvl1pPr>
              <a:defRPr sz="1700"/>
            </a:lvl1pPr>
            <a:lvl2pPr marL="244124" indent="128490">
              <a:defRPr sz="1200"/>
            </a:lvl2pPr>
            <a:lvl3pPr marL="244124" indent="128490">
              <a:defRPr sz="1200"/>
            </a:lvl3pPr>
            <a:lvl4pPr marL="244124" indent="128490">
              <a:defRPr sz="1200"/>
            </a:lvl4pPr>
            <a:lvl5pPr marL="244124" indent="128490">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idx="10"/>
          </p:nvPr>
        </p:nvSpPr>
        <p:spPr>
          <a:xfrm>
            <a:off x="4562056" y="1125146"/>
            <a:ext cx="3782839" cy="425276"/>
          </a:xfrm>
        </p:spPr>
        <p:txBody>
          <a:bodyPr anchor="b"/>
          <a:lstStyle>
            <a:lvl1pPr marL="0" indent="0">
              <a:buNone/>
              <a:defRPr sz="1700" b="0"/>
            </a:lvl1pPr>
            <a:lvl2pPr marL="321219" indent="0">
              <a:buNone/>
              <a:defRPr sz="1400" b="1"/>
            </a:lvl2pPr>
            <a:lvl3pPr marL="642436" indent="0">
              <a:buNone/>
              <a:defRPr sz="1200" b="1"/>
            </a:lvl3pPr>
            <a:lvl4pPr marL="963654" indent="0">
              <a:buNone/>
              <a:defRPr sz="1200" b="1"/>
            </a:lvl4pPr>
            <a:lvl5pPr marL="1284871" indent="0">
              <a:buNone/>
              <a:defRPr sz="1200" b="1"/>
            </a:lvl5pPr>
            <a:lvl6pPr marL="1606088" indent="0">
              <a:buNone/>
              <a:defRPr sz="1200" b="1"/>
            </a:lvl6pPr>
            <a:lvl7pPr marL="1927307" indent="0">
              <a:buNone/>
              <a:defRPr sz="1200" b="1"/>
            </a:lvl7pPr>
            <a:lvl8pPr marL="2248514" indent="0">
              <a:buNone/>
              <a:defRPr sz="1200" b="1"/>
            </a:lvl8pPr>
            <a:lvl9pPr marL="2569737" indent="0">
              <a:buNone/>
              <a:defRPr sz="1200" b="1"/>
            </a:lvl9pPr>
          </a:lstStyle>
          <a:p>
            <a:pPr lvl="0"/>
            <a:r>
              <a:rPr lang="en-US" dirty="0" smtClean="0"/>
              <a:t>Click to edit Master text styles</a:t>
            </a:r>
          </a:p>
        </p:txBody>
      </p:sp>
      <p:sp>
        <p:nvSpPr>
          <p:cNvPr id="8" name="Content Placeholder 3"/>
          <p:cNvSpPr>
            <a:spLocks noGrp="1"/>
          </p:cNvSpPr>
          <p:nvPr>
            <p:ph sz="half" idx="11"/>
          </p:nvPr>
        </p:nvSpPr>
        <p:spPr>
          <a:xfrm>
            <a:off x="4562056" y="1567192"/>
            <a:ext cx="3782839" cy="2692301"/>
          </a:xfrm>
        </p:spPr>
        <p:txBody>
          <a:bodyPr/>
          <a:lstStyle>
            <a:lvl1pPr>
              <a:defRPr sz="1700"/>
            </a:lvl1pPr>
            <a:lvl2pPr marL="244124" indent="128490">
              <a:defRPr sz="1200"/>
            </a:lvl2pPr>
            <a:lvl3pPr marL="244124" indent="128490">
              <a:defRPr sz="1200"/>
            </a:lvl3pPr>
            <a:lvl4pPr marL="244124" indent="128490">
              <a:defRPr sz="1200"/>
            </a:lvl4pPr>
            <a:lvl5pPr marL="244124" indent="128490">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11388702"/>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9"/>
            <a:ext cx="7772400" cy="110252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15" indent="0" algn="ctr">
              <a:buNone/>
              <a:defRPr>
                <a:solidFill>
                  <a:schemeClr val="tx1">
                    <a:tint val="75000"/>
                  </a:schemeClr>
                </a:solidFill>
              </a:defRPr>
            </a:lvl2pPr>
            <a:lvl3pPr marL="914230" indent="0" algn="ctr">
              <a:buNone/>
              <a:defRPr>
                <a:solidFill>
                  <a:schemeClr val="tx1">
                    <a:tint val="75000"/>
                  </a:schemeClr>
                </a:solidFill>
              </a:defRPr>
            </a:lvl3pPr>
            <a:lvl4pPr marL="1371343" indent="0" algn="ctr">
              <a:buNone/>
              <a:defRPr>
                <a:solidFill>
                  <a:schemeClr val="tx1">
                    <a:tint val="75000"/>
                  </a:schemeClr>
                </a:solidFill>
              </a:defRPr>
            </a:lvl4pPr>
            <a:lvl5pPr marL="1828458" indent="0" algn="ctr">
              <a:buNone/>
              <a:defRPr>
                <a:solidFill>
                  <a:schemeClr val="tx1">
                    <a:tint val="75000"/>
                  </a:schemeClr>
                </a:solidFill>
              </a:defRPr>
            </a:lvl5pPr>
            <a:lvl6pPr marL="2285574" indent="0" algn="ctr">
              <a:buNone/>
              <a:defRPr>
                <a:solidFill>
                  <a:schemeClr val="tx1">
                    <a:tint val="75000"/>
                  </a:schemeClr>
                </a:solidFill>
              </a:defRPr>
            </a:lvl6pPr>
            <a:lvl7pPr marL="2742689" indent="0" algn="ctr">
              <a:buNone/>
              <a:defRPr>
                <a:solidFill>
                  <a:schemeClr val="tx1">
                    <a:tint val="75000"/>
                  </a:schemeClr>
                </a:solidFill>
              </a:defRPr>
            </a:lvl7pPr>
            <a:lvl8pPr marL="3199803" indent="0" algn="ctr">
              <a:buNone/>
              <a:defRPr>
                <a:solidFill>
                  <a:schemeClr val="tx1">
                    <a:tint val="75000"/>
                  </a:schemeClr>
                </a:solidFill>
              </a:defRPr>
            </a:lvl8pPr>
            <a:lvl9pPr marL="365691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ED4CDF-FD23-4848-AC5C-ACDEC680E1C0}" type="slidenum">
              <a:rPr lang="en-US"/>
              <a:pPr>
                <a:defRPr/>
              </a:pPr>
              <a:t>‹#›</a:t>
            </a:fld>
            <a:endParaRPr lang="en-US"/>
          </a:p>
        </p:txBody>
      </p:sp>
    </p:spTree>
    <p:extLst>
      <p:ext uri="{BB962C8B-B14F-4D97-AF65-F5344CB8AC3E}">
        <p14:creationId xmlns:p14="http://schemas.microsoft.com/office/powerpoint/2010/main" val="1279751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3305182"/>
            <a:ext cx="7772400" cy="1021556"/>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2" y="2180062"/>
            <a:ext cx="7772400" cy="1125141"/>
          </a:xfrm>
        </p:spPr>
        <p:txBody>
          <a:bodyPr anchor="b"/>
          <a:lstStyle>
            <a:lvl1pPr marL="0" indent="0">
              <a:buNone/>
              <a:defRPr sz="2000">
                <a:solidFill>
                  <a:schemeClr val="tx1">
                    <a:tint val="75000"/>
                  </a:schemeClr>
                </a:solidFill>
              </a:defRPr>
            </a:lvl1pPr>
            <a:lvl2pPr marL="453829" indent="0">
              <a:buNone/>
              <a:defRPr sz="1800">
                <a:solidFill>
                  <a:schemeClr val="tx1">
                    <a:tint val="75000"/>
                  </a:schemeClr>
                </a:solidFill>
              </a:defRPr>
            </a:lvl2pPr>
            <a:lvl3pPr marL="907648" indent="0">
              <a:buNone/>
              <a:defRPr sz="1600">
                <a:solidFill>
                  <a:schemeClr val="tx1">
                    <a:tint val="75000"/>
                  </a:schemeClr>
                </a:solidFill>
              </a:defRPr>
            </a:lvl3pPr>
            <a:lvl4pPr marL="1361481" indent="0">
              <a:buNone/>
              <a:defRPr sz="1400">
                <a:solidFill>
                  <a:schemeClr val="tx1">
                    <a:tint val="75000"/>
                  </a:schemeClr>
                </a:solidFill>
              </a:defRPr>
            </a:lvl4pPr>
            <a:lvl5pPr marL="1815312" indent="0">
              <a:buNone/>
              <a:defRPr sz="1400">
                <a:solidFill>
                  <a:schemeClr val="tx1">
                    <a:tint val="75000"/>
                  </a:schemeClr>
                </a:solidFill>
              </a:defRPr>
            </a:lvl5pPr>
            <a:lvl6pPr marL="2269148" indent="0">
              <a:buNone/>
              <a:defRPr sz="1400">
                <a:solidFill>
                  <a:schemeClr val="tx1">
                    <a:tint val="75000"/>
                  </a:schemeClr>
                </a:solidFill>
              </a:defRPr>
            </a:lvl6pPr>
            <a:lvl7pPr marL="2722958" indent="0">
              <a:buNone/>
              <a:defRPr sz="1400">
                <a:solidFill>
                  <a:schemeClr val="tx1">
                    <a:tint val="75000"/>
                  </a:schemeClr>
                </a:solidFill>
              </a:defRPr>
            </a:lvl7pPr>
            <a:lvl8pPr marL="3176801" indent="0">
              <a:buNone/>
              <a:defRPr sz="1400">
                <a:solidFill>
                  <a:schemeClr val="tx1">
                    <a:tint val="75000"/>
                  </a:schemeClr>
                </a:solidFill>
              </a:defRPr>
            </a:lvl8pPr>
            <a:lvl9pPr marL="36306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27F0B2-1AA1-44D9-971C-1C080146140D}" type="datetimeFigureOut">
              <a:rPr lang="en-US" smtClean="0">
                <a:solidFill>
                  <a:prstClr val="black">
                    <a:tint val="75000"/>
                  </a:prstClr>
                </a:solidFill>
              </a:rPr>
              <a:pPr/>
              <a:t>11/18/2012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EE2EB1-1987-46F8-A0C5-BB35FC6EC6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799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286D1E-FAC6-4103-B9CE-575B2CF63999}" type="slidenum">
              <a:rPr lang="en-US"/>
              <a:pPr>
                <a:defRPr/>
              </a:pPr>
              <a:t>‹#›</a:t>
            </a:fld>
            <a:endParaRPr lang="en-US"/>
          </a:p>
        </p:txBody>
      </p:sp>
    </p:spTree>
    <p:extLst>
      <p:ext uri="{BB962C8B-B14F-4D97-AF65-F5344CB8AC3E}">
        <p14:creationId xmlns:p14="http://schemas.microsoft.com/office/powerpoint/2010/main" val="298294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42"/>
            <a:ext cx="7772400" cy="1125140"/>
          </a:xfrm>
        </p:spPr>
        <p:txBody>
          <a:bodyPr anchor="b"/>
          <a:lstStyle>
            <a:lvl1pPr marL="0" indent="0">
              <a:buNone/>
              <a:defRPr sz="2100">
                <a:solidFill>
                  <a:schemeClr val="tx1">
                    <a:tint val="75000"/>
                  </a:schemeClr>
                </a:solidFill>
              </a:defRPr>
            </a:lvl1pPr>
            <a:lvl2pPr marL="457115" indent="0">
              <a:buNone/>
              <a:defRPr sz="1800">
                <a:solidFill>
                  <a:schemeClr val="tx1">
                    <a:tint val="75000"/>
                  </a:schemeClr>
                </a:solidFill>
              </a:defRPr>
            </a:lvl2pPr>
            <a:lvl3pPr marL="914230" indent="0">
              <a:buNone/>
              <a:defRPr sz="1600">
                <a:solidFill>
                  <a:schemeClr val="tx1">
                    <a:tint val="75000"/>
                  </a:schemeClr>
                </a:solidFill>
              </a:defRPr>
            </a:lvl3pPr>
            <a:lvl4pPr marL="1371343" indent="0">
              <a:buNone/>
              <a:defRPr sz="1400">
                <a:solidFill>
                  <a:schemeClr val="tx1">
                    <a:tint val="75000"/>
                  </a:schemeClr>
                </a:solidFill>
              </a:defRPr>
            </a:lvl4pPr>
            <a:lvl5pPr marL="1828458" indent="0">
              <a:buNone/>
              <a:defRPr sz="1400">
                <a:solidFill>
                  <a:schemeClr val="tx1">
                    <a:tint val="75000"/>
                  </a:schemeClr>
                </a:solidFill>
              </a:defRPr>
            </a:lvl5pPr>
            <a:lvl6pPr marL="2285574" indent="0">
              <a:buNone/>
              <a:defRPr sz="1400">
                <a:solidFill>
                  <a:schemeClr val="tx1">
                    <a:tint val="75000"/>
                  </a:schemeClr>
                </a:solidFill>
              </a:defRPr>
            </a:lvl6pPr>
            <a:lvl7pPr marL="2742689" indent="0">
              <a:buNone/>
              <a:defRPr sz="1400">
                <a:solidFill>
                  <a:schemeClr val="tx1">
                    <a:tint val="75000"/>
                  </a:schemeClr>
                </a:solidFill>
              </a:defRPr>
            </a:lvl7pPr>
            <a:lvl8pPr marL="3199803" indent="0">
              <a:buNone/>
              <a:defRPr sz="1400">
                <a:solidFill>
                  <a:schemeClr val="tx1">
                    <a:tint val="75000"/>
                  </a:schemeClr>
                </a:solidFill>
              </a:defRPr>
            </a:lvl8pPr>
            <a:lvl9pPr marL="365691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D1C20C-AB81-473A-9D51-233B3BE7E5BB}" type="slidenum">
              <a:rPr lang="en-US"/>
              <a:pPr>
                <a:defRPr/>
              </a:pPr>
              <a:t>‹#›</a:t>
            </a:fld>
            <a:endParaRPr lang="en-US"/>
          </a:p>
        </p:txBody>
      </p:sp>
    </p:spTree>
    <p:extLst>
      <p:ext uri="{BB962C8B-B14F-4D97-AF65-F5344CB8AC3E}">
        <p14:creationId xmlns:p14="http://schemas.microsoft.com/office/powerpoint/2010/main" val="232352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4038600" cy="3394472"/>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5"/>
            <a:ext cx="4038600" cy="3394472"/>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FE3B0A-8C8D-450A-95A0-50E90AD6691D}" type="slidenum">
              <a:rPr lang="en-US"/>
              <a:pPr>
                <a:defRPr/>
              </a:pPr>
              <a:t>‹#›</a:t>
            </a:fld>
            <a:endParaRPr lang="en-US"/>
          </a:p>
        </p:txBody>
      </p:sp>
    </p:spTree>
    <p:extLst>
      <p:ext uri="{BB962C8B-B14F-4D97-AF65-F5344CB8AC3E}">
        <p14:creationId xmlns:p14="http://schemas.microsoft.com/office/powerpoint/2010/main" val="166479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9"/>
            <a:ext cx="4040188" cy="479822"/>
          </a:xfrm>
        </p:spPr>
        <p:txBody>
          <a:bodyPr anchor="b"/>
          <a:lstStyle>
            <a:lvl1pPr marL="0" indent="0">
              <a:buNone/>
              <a:defRPr sz="2400" b="1"/>
            </a:lvl1pPr>
            <a:lvl2pPr marL="457115" indent="0">
              <a:buNone/>
              <a:defRPr sz="2100" b="1"/>
            </a:lvl2pPr>
            <a:lvl3pPr marL="914230" indent="0">
              <a:buNone/>
              <a:defRPr sz="1800" b="1"/>
            </a:lvl3pPr>
            <a:lvl4pPr marL="1371343" indent="0">
              <a:buNone/>
              <a:defRPr sz="1600" b="1"/>
            </a:lvl4pPr>
            <a:lvl5pPr marL="1828458" indent="0">
              <a:buNone/>
              <a:defRPr sz="1600" b="1"/>
            </a:lvl5pPr>
            <a:lvl6pPr marL="2285574" indent="0">
              <a:buNone/>
              <a:defRPr sz="1600" b="1"/>
            </a:lvl6pPr>
            <a:lvl7pPr marL="2742689" indent="0">
              <a:buNone/>
              <a:defRPr sz="1600" b="1"/>
            </a:lvl7pPr>
            <a:lvl8pPr marL="3199803" indent="0">
              <a:buNone/>
              <a:defRPr sz="1600" b="1"/>
            </a:lvl8pPr>
            <a:lvl9pPr marL="365691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9"/>
            <a:ext cx="4041775" cy="479822"/>
          </a:xfrm>
        </p:spPr>
        <p:txBody>
          <a:bodyPr anchor="b"/>
          <a:lstStyle>
            <a:lvl1pPr marL="0" indent="0">
              <a:buNone/>
              <a:defRPr sz="2400" b="1"/>
            </a:lvl1pPr>
            <a:lvl2pPr marL="457115" indent="0">
              <a:buNone/>
              <a:defRPr sz="2100" b="1"/>
            </a:lvl2pPr>
            <a:lvl3pPr marL="914230" indent="0">
              <a:buNone/>
              <a:defRPr sz="1800" b="1"/>
            </a:lvl3pPr>
            <a:lvl4pPr marL="1371343" indent="0">
              <a:buNone/>
              <a:defRPr sz="1600" b="1"/>
            </a:lvl4pPr>
            <a:lvl5pPr marL="1828458" indent="0">
              <a:buNone/>
              <a:defRPr sz="1600" b="1"/>
            </a:lvl5pPr>
            <a:lvl6pPr marL="2285574" indent="0">
              <a:buNone/>
              <a:defRPr sz="1600" b="1"/>
            </a:lvl6pPr>
            <a:lvl7pPr marL="2742689" indent="0">
              <a:buNone/>
              <a:defRPr sz="1600" b="1"/>
            </a:lvl7pPr>
            <a:lvl8pPr marL="3199803" indent="0">
              <a:buNone/>
              <a:defRPr sz="1600" b="1"/>
            </a:lvl8pPr>
            <a:lvl9pPr marL="365691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947D3F3-DA39-4DFC-AD50-CBD52BE9CE46}" type="slidenum">
              <a:rPr lang="en-US"/>
              <a:pPr>
                <a:defRPr/>
              </a:pPr>
              <a:t>‹#›</a:t>
            </a:fld>
            <a:endParaRPr lang="en-US"/>
          </a:p>
        </p:txBody>
      </p:sp>
    </p:spTree>
    <p:extLst>
      <p:ext uri="{BB962C8B-B14F-4D97-AF65-F5344CB8AC3E}">
        <p14:creationId xmlns:p14="http://schemas.microsoft.com/office/powerpoint/2010/main" val="1105569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36438E9-7258-4B5E-A3D8-2E70FA381F2B}" type="slidenum">
              <a:rPr lang="en-US"/>
              <a:pPr>
                <a:defRPr/>
              </a:pPr>
              <a:t>‹#›</a:t>
            </a:fld>
            <a:endParaRPr lang="en-US"/>
          </a:p>
        </p:txBody>
      </p:sp>
    </p:spTree>
    <p:extLst>
      <p:ext uri="{BB962C8B-B14F-4D97-AF65-F5344CB8AC3E}">
        <p14:creationId xmlns:p14="http://schemas.microsoft.com/office/powerpoint/2010/main" val="353812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BF2905E-C0D7-4E6B-812B-BB4DD8880507}" type="slidenum">
              <a:rPr lang="en-US"/>
              <a:pPr>
                <a:defRPr/>
              </a:pPr>
              <a:t>‹#›</a:t>
            </a:fld>
            <a:endParaRPr lang="en-US"/>
          </a:p>
        </p:txBody>
      </p:sp>
    </p:spTree>
    <p:extLst>
      <p:ext uri="{BB962C8B-B14F-4D97-AF65-F5344CB8AC3E}">
        <p14:creationId xmlns:p14="http://schemas.microsoft.com/office/powerpoint/2010/main" val="25480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04791"/>
            <a:ext cx="3008313" cy="871538"/>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575050" y="204806"/>
            <a:ext cx="5111750" cy="438983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076331"/>
            <a:ext cx="3008313" cy="3518297"/>
          </a:xfrm>
        </p:spPr>
        <p:txBody>
          <a:bodyPr/>
          <a:lstStyle>
            <a:lvl1pPr marL="0" indent="0">
              <a:buNone/>
              <a:defRPr sz="1400"/>
            </a:lvl1pPr>
            <a:lvl2pPr marL="457115" indent="0">
              <a:buNone/>
              <a:defRPr sz="1200"/>
            </a:lvl2pPr>
            <a:lvl3pPr marL="914230" indent="0">
              <a:buNone/>
              <a:defRPr sz="1000"/>
            </a:lvl3pPr>
            <a:lvl4pPr marL="1371343" indent="0">
              <a:buNone/>
              <a:defRPr sz="900"/>
            </a:lvl4pPr>
            <a:lvl5pPr marL="1828458" indent="0">
              <a:buNone/>
              <a:defRPr sz="900"/>
            </a:lvl5pPr>
            <a:lvl6pPr marL="2285574" indent="0">
              <a:buNone/>
              <a:defRPr sz="900"/>
            </a:lvl6pPr>
            <a:lvl7pPr marL="2742689" indent="0">
              <a:buNone/>
              <a:defRPr sz="900"/>
            </a:lvl7pPr>
            <a:lvl8pPr marL="3199803" indent="0">
              <a:buNone/>
              <a:defRPr sz="900"/>
            </a:lvl8pPr>
            <a:lvl9pPr marL="365691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EDF31C-3D6D-47D9-B463-ED42F057A701}" type="slidenum">
              <a:rPr lang="en-US"/>
              <a:pPr>
                <a:defRPr/>
              </a:pPr>
              <a:t>‹#›</a:t>
            </a:fld>
            <a:endParaRPr lang="en-US"/>
          </a:p>
        </p:txBody>
      </p:sp>
    </p:spTree>
    <p:extLst>
      <p:ext uri="{BB962C8B-B14F-4D97-AF65-F5344CB8AC3E}">
        <p14:creationId xmlns:p14="http://schemas.microsoft.com/office/powerpoint/2010/main" val="2521074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115" indent="0">
              <a:buNone/>
              <a:defRPr sz="2900"/>
            </a:lvl2pPr>
            <a:lvl3pPr marL="914230" indent="0">
              <a:buNone/>
              <a:defRPr sz="2400"/>
            </a:lvl3pPr>
            <a:lvl4pPr marL="1371343" indent="0">
              <a:buNone/>
              <a:defRPr sz="2100"/>
            </a:lvl4pPr>
            <a:lvl5pPr marL="1828458" indent="0">
              <a:buNone/>
              <a:defRPr sz="2100"/>
            </a:lvl5pPr>
            <a:lvl6pPr marL="2285574" indent="0">
              <a:buNone/>
              <a:defRPr sz="2100"/>
            </a:lvl6pPr>
            <a:lvl7pPr marL="2742689" indent="0">
              <a:buNone/>
              <a:defRPr sz="2100"/>
            </a:lvl7pPr>
            <a:lvl8pPr marL="3199803" indent="0">
              <a:buNone/>
              <a:defRPr sz="2100"/>
            </a:lvl8pPr>
            <a:lvl9pPr marL="3656919" indent="0">
              <a:buNone/>
              <a:defRPr sz="2100"/>
            </a:lvl9pPr>
          </a:lstStyle>
          <a:p>
            <a:pPr lvl="0"/>
            <a:endParaRPr lang="en-US" noProof="0" smtClean="0"/>
          </a:p>
        </p:txBody>
      </p:sp>
      <p:sp>
        <p:nvSpPr>
          <p:cNvPr id="4" name="Text Placeholder 3"/>
          <p:cNvSpPr>
            <a:spLocks noGrp="1"/>
          </p:cNvSpPr>
          <p:nvPr>
            <p:ph type="body" sz="half" idx="2"/>
          </p:nvPr>
        </p:nvSpPr>
        <p:spPr>
          <a:xfrm>
            <a:off x="1792288" y="4025536"/>
            <a:ext cx="5486400" cy="603647"/>
          </a:xfrm>
        </p:spPr>
        <p:txBody>
          <a:bodyPr/>
          <a:lstStyle>
            <a:lvl1pPr marL="0" indent="0">
              <a:buNone/>
              <a:defRPr sz="1400"/>
            </a:lvl1pPr>
            <a:lvl2pPr marL="457115" indent="0">
              <a:buNone/>
              <a:defRPr sz="1200"/>
            </a:lvl2pPr>
            <a:lvl3pPr marL="914230" indent="0">
              <a:buNone/>
              <a:defRPr sz="1000"/>
            </a:lvl3pPr>
            <a:lvl4pPr marL="1371343" indent="0">
              <a:buNone/>
              <a:defRPr sz="900"/>
            </a:lvl4pPr>
            <a:lvl5pPr marL="1828458" indent="0">
              <a:buNone/>
              <a:defRPr sz="900"/>
            </a:lvl5pPr>
            <a:lvl6pPr marL="2285574" indent="0">
              <a:buNone/>
              <a:defRPr sz="900"/>
            </a:lvl6pPr>
            <a:lvl7pPr marL="2742689" indent="0">
              <a:buNone/>
              <a:defRPr sz="900"/>
            </a:lvl7pPr>
            <a:lvl8pPr marL="3199803" indent="0">
              <a:buNone/>
              <a:defRPr sz="900"/>
            </a:lvl8pPr>
            <a:lvl9pPr marL="365691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5F7888-C4B6-4A68-B0B0-259EAB1DAEE7}" type="slidenum">
              <a:rPr lang="en-US"/>
              <a:pPr>
                <a:defRPr/>
              </a:pPr>
              <a:t>‹#›</a:t>
            </a:fld>
            <a:endParaRPr lang="en-US"/>
          </a:p>
        </p:txBody>
      </p:sp>
    </p:spTree>
    <p:extLst>
      <p:ext uri="{BB962C8B-B14F-4D97-AF65-F5344CB8AC3E}">
        <p14:creationId xmlns:p14="http://schemas.microsoft.com/office/powerpoint/2010/main" val="1125501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B9F56-B4E1-47E8-AC0C-7EF85B066734}" type="slidenum">
              <a:rPr lang="en-US"/>
              <a:pPr>
                <a:defRPr/>
              </a:pPr>
              <a:t>‹#›</a:t>
            </a:fld>
            <a:endParaRPr lang="en-US"/>
          </a:p>
        </p:txBody>
      </p:sp>
    </p:spTree>
    <p:extLst>
      <p:ext uri="{BB962C8B-B14F-4D97-AF65-F5344CB8AC3E}">
        <p14:creationId xmlns:p14="http://schemas.microsoft.com/office/powerpoint/2010/main" val="1856688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1"/>
            <a:ext cx="6019800" cy="438864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BBB17E-F304-4F17-8075-34C26A2445E0}" type="slidenum">
              <a:rPr lang="en-US"/>
              <a:pPr>
                <a:defRPr/>
              </a:pPr>
              <a:t>‹#›</a:t>
            </a:fld>
            <a:endParaRPr lang="en-US"/>
          </a:p>
        </p:txBody>
      </p:sp>
    </p:spTree>
    <p:extLst>
      <p:ext uri="{BB962C8B-B14F-4D97-AF65-F5344CB8AC3E}">
        <p14:creationId xmlns:p14="http://schemas.microsoft.com/office/powerpoint/2010/main" val="408475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359791"/>
            <a:ext cx="4449762" cy="3848101"/>
          </a:xfrm>
        </p:spPr>
        <p:txBody>
          <a:bodyPr/>
          <a:lstStyle>
            <a:lvl1pPr>
              <a:defRPr sz="27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517" y="1359791"/>
            <a:ext cx="4449763" cy="3848101"/>
          </a:xfrm>
        </p:spPr>
        <p:txBody>
          <a:bodyPr/>
          <a:lstStyle>
            <a:lvl1pPr>
              <a:defRPr sz="27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27F0B2-1AA1-44D9-971C-1C080146140D}" type="datetimeFigureOut">
              <a:rPr lang="en-US" smtClean="0">
                <a:solidFill>
                  <a:prstClr val="black">
                    <a:tint val="75000"/>
                  </a:prstClr>
                </a:solidFill>
              </a:rPr>
              <a:pPr/>
              <a:t>11/18/2012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EE2EB1-1987-46F8-A0C5-BB35FC6EC6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812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7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1"/>
            <a:ext cx="6400800" cy="131445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87D30337-BDAC-4F8E-AD27-74B61B0972CC}" type="slidenum">
              <a:rPr lang="en-US"/>
              <a:pPr>
                <a:defRPr/>
              </a:pPr>
              <a:t>‹#›</a:t>
            </a:fld>
            <a:endParaRPr lang="en-US" dirty="0"/>
          </a:p>
        </p:txBody>
      </p:sp>
    </p:spTree>
    <p:extLst>
      <p:ext uri="{BB962C8B-B14F-4D97-AF65-F5344CB8AC3E}">
        <p14:creationId xmlns:p14="http://schemas.microsoft.com/office/powerpoint/2010/main" val="3240724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682EF6BF-CADA-46F1-8CCA-3C7E107B0AD0}" type="slidenum">
              <a:rPr lang="en-US"/>
              <a:pPr>
                <a:defRPr/>
              </a:pPr>
              <a:t>‹#›</a:t>
            </a:fld>
            <a:endParaRPr lang="en-US" dirty="0"/>
          </a:p>
        </p:txBody>
      </p:sp>
    </p:spTree>
    <p:extLst>
      <p:ext uri="{BB962C8B-B14F-4D97-AF65-F5344CB8AC3E}">
        <p14:creationId xmlns:p14="http://schemas.microsoft.com/office/powerpoint/2010/main" val="1993129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8"/>
            <a:ext cx="7772400" cy="1125140"/>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E4634CE4-F50E-4AF2-A4AB-F0EA0D0A8076}" type="slidenum">
              <a:rPr lang="en-US"/>
              <a:pPr>
                <a:defRPr/>
              </a:pPr>
              <a:t>‹#›</a:t>
            </a:fld>
            <a:endParaRPr lang="en-US" dirty="0"/>
          </a:p>
        </p:txBody>
      </p:sp>
    </p:spTree>
    <p:extLst>
      <p:ext uri="{BB962C8B-B14F-4D97-AF65-F5344CB8AC3E}">
        <p14:creationId xmlns:p14="http://schemas.microsoft.com/office/powerpoint/2010/main" val="484666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200150"/>
            <a:ext cx="4229100"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00150"/>
            <a:ext cx="4229100"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07269B4D-55CE-4693-B0D9-176E7275C835}" type="slidenum">
              <a:rPr lang="en-US"/>
              <a:pPr>
                <a:defRPr/>
              </a:pPr>
              <a:t>‹#›</a:t>
            </a:fld>
            <a:endParaRPr lang="en-US"/>
          </a:p>
        </p:txBody>
      </p:sp>
    </p:spTree>
    <p:extLst>
      <p:ext uri="{BB962C8B-B14F-4D97-AF65-F5344CB8AC3E}">
        <p14:creationId xmlns:p14="http://schemas.microsoft.com/office/powerpoint/2010/main" val="3134232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E8F98F06-50AB-4068-8718-3892C0678E27}" type="slidenum">
              <a:rPr lang="en-US"/>
              <a:pPr>
                <a:defRPr/>
              </a:pPr>
              <a:t>‹#›</a:t>
            </a:fld>
            <a:endParaRPr lang="en-US"/>
          </a:p>
        </p:txBody>
      </p:sp>
    </p:spTree>
    <p:extLst>
      <p:ext uri="{BB962C8B-B14F-4D97-AF65-F5344CB8AC3E}">
        <p14:creationId xmlns:p14="http://schemas.microsoft.com/office/powerpoint/2010/main" val="4222097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979073A3-7F4B-423F-85E5-C9E335DD0980}" type="slidenum">
              <a:rPr lang="en-US"/>
              <a:pPr>
                <a:defRPr/>
              </a:pPr>
              <a:t>‹#›</a:t>
            </a:fld>
            <a:endParaRPr lang="en-US"/>
          </a:p>
        </p:txBody>
      </p:sp>
    </p:spTree>
    <p:extLst>
      <p:ext uri="{BB962C8B-B14F-4D97-AF65-F5344CB8AC3E}">
        <p14:creationId xmlns:p14="http://schemas.microsoft.com/office/powerpoint/2010/main" val="311871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fld id="{043FB249-72A6-49C2-ADC9-AC1C4D60E263}" type="slidenum">
              <a:rPr lang="en-US"/>
              <a:pPr>
                <a:defRPr/>
              </a:pPr>
              <a:t>‹#›</a:t>
            </a:fld>
            <a:endParaRPr lang="en-US"/>
          </a:p>
        </p:txBody>
      </p:sp>
    </p:spTree>
    <p:extLst>
      <p:ext uri="{BB962C8B-B14F-4D97-AF65-F5344CB8AC3E}">
        <p14:creationId xmlns:p14="http://schemas.microsoft.com/office/powerpoint/2010/main" val="2239286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0493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16483724-3AFE-4B83-BE26-E811B8166D1C}" type="slidenum">
              <a:rPr lang="en-US"/>
              <a:pPr>
                <a:defRPr/>
              </a:pPr>
              <a:t>‹#›</a:t>
            </a:fld>
            <a:endParaRPr lang="en-US"/>
          </a:p>
        </p:txBody>
      </p:sp>
    </p:spTree>
    <p:extLst>
      <p:ext uri="{BB962C8B-B14F-4D97-AF65-F5344CB8AC3E}">
        <p14:creationId xmlns:p14="http://schemas.microsoft.com/office/powerpoint/2010/main" val="424378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4025653"/>
            <a:ext cx="5486400" cy="603647"/>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2314C3B2-DA4D-416C-8A82-DAEDB9658992}" type="slidenum">
              <a:rPr lang="en-US"/>
              <a:pPr>
                <a:defRPr/>
              </a:pPr>
              <a:t>‹#›</a:t>
            </a:fld>
            <a:endParaRPr lang="en-US"/>
          </a:p>
        </p:txBody>
      </p:sp>
    </p:spTree>
    <p:extLst>
      <p:ext uri="{BB962C8B-B14F-4D97-AF65-F5344CB8AC3E}">
        <p14:creationId xmlns:p14="http://schemas.microsoft.com/office/powerpoint/2010/main" val="1797809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30D5116D-749C-4523-A582-40917603AB50}" type="slidenum">
              <a:rPr lang="en-US"/>
              <a:pPr>
                <a:defRPr/>
              </a:pPr>
              <a:t>‹#›</a:t>
            </a:fld>
            <a:endParaRPr lang="en-US"/>
          </a:p>
        </p:txBody>
      </p:sp>
    </p:spTree>
    <p:extLst>
      <p:ext uri="{BB962C8B-B14F-4D97-AF65-F5344CB8AC3E}">
        <p14:creationId xmlns:p14="http://schemas.microsoft.com/office/powerpoint/2010/main" val="690259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26" y="1151356"/>
            <a:ext cx="4040189" cy="479822"/>
          </a:xfrm>
        </p:spPr>
        <p:txBody>
          <a:bodyPr anchor="b"/>
          <a:lstStyle>
            <a:lvl1pPr marL="0" indent="0">
              <a:buNone/>
              <a:defRPr sz="2500" b="1"/>
            </a:lvl1pPr>
            <a:lvl2pPr marL="453829" indent="0">
              <a:buNone/>
              <a:defRPr sz="2000" b="1"/>
            </a:lvl2pPr>
            <a:lvl3pPr marL="907648" indent="0">
              <a:buNone/>
              <a:defRPr sz="1800" b="1"/>
            </a:lvl3pPr>
            <a:lvl4pPr marL="1361481" indent="0">
              <a:buNone/>
              <a:defRPr sz="1600" b="1"/>
            </a:lvl4pPr>
            <a:lvl5pPr marL="1815312" indent="0">
              <a:buNone/>
              <a:defRPr sz="1600" b="1"/>
            </a:lvl5pPr>
            <a:lvl6pPr marL="2269148" indent="0">
              <a:buNone/>
              <a:defRPr sz="1600" b="1"/>
            </a:lvl6pPr>
            <a:lvl7pPr marL="2722958" indent="0">
              <a:buNone/>
              <a:defRPr sz="1600" b="1"/>
            </a:lvl7pPr>
            <a:lvl8pPr marL="3176801" indent="0">
              <a:buNone/>
              <a:defRPr sz="1600" b="1"/>
            </a:lvl8pPr>
            <a:lvl9pPr marL="36306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26" y="1631159"/>
            <a:ext cx="4040189" cy="2963466"/>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56"/>
            <a:ext cx="4041775" cy="479822"/>
          </a:xfrm>
        </p:spPr>
        <p:txBody>
          <a:bodyPr anchor="b"/>
          <a:lstStyle>
            <a:lvl1pPr marL="0" indent="0">
              <a:buNone/>
              <a:defRPr sz="2500" b="1"/>
            </a:lvl1pPr>
            <a:lvl2pPr marL="453829" indent="0">
              <a:buNone/>
              <a:defRPr sz="2000" b="1"/>
            </a:lvl2pPr>
            <a:lvl3pPr marL="907648" indent="0">
              <a:buNone/>
              <a:defRPr sz="1800" b="1"/>
            </a:lvl3pPr>
            <a:lvl4pPr marL="1361481" indent="0">
              <a:buNone/>
              <a:defRPr sz="1600" b="1"/>
            </a:lvl4pPr>
            <a:lvl5pPr marL="1815312" indent="0">
              <a:buNone/>
              <a:defRPr sz="1600" b="1"/>
            </a:lvl5pPr>
            <a:lvl6pPr marL="2269148" indent="0">
              <a:buNone/>
              <a:defRPr sz="1600" b="1"/>
            </a:lvl6pPr>
            <a:lvl7pPr marL="2722958" indent="0">
              <a:buNone/>
              <a:defRPr sz="1600" b="1"/>
            </a:lvl7pPr>
            <a:lvl8pPr marL="3176801" indent="0">
              <a:buNone/>
              <a:defRPr sz="1600" b="1"/>
            </a:lvl8pPr>
            <a:lvl9pPr marL="36306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9"/>
            <a:ext cx="4041775" cy="2963466"/>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27F0B2-1AA1-44D9-971C-1C080146140D}" type="datetimeFigureOut">
              <a:rPr lang="en-US" smtClean="0">
                <a:solidFill>
                  <a:prstClr val="black">
                    <a:tint val="75000"/>
                  </a:prstClr>
                </a:solidFill>
              </a:rPr>
              <a:pPr/>
              <a:t>11/18/2012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EE2EB1-1987-46F8-A0C5-BB35FC6EC6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085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28600"/>
            <a:ext cx="2152650" cy="4343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1" y="228600"/>
            <a:ext cx="6305550" cy="4343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1C607AC2-3960-4EC1-BAFB-C8C7951D1DB0}" type="slidenum">
              <a:rPr lang="en-US"/>
              <a:pPr>
                <a:defRPr/>
              </a:pPr>
              <a:t>‹#›</a:t>
            </a:fld>
            <a:endParaRPr lang="en-US"/>
          </a:p>
        </p:txBody>
      </p:sp>
    </p:spTree>
    <p:extLst>
      <p:ext uri="{BB962C8B-B14F-4D97-AF65-F5344CB8AC3E}">
        <p14:creationId xmlns:p14="http://schemas.microsoft.com/office/powerpoint/2010/main" val="3271263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1" y="1200150"/>
            <a:ext cx="4229100" cy="3371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00151"/>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2943227"/>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96B9F73A-8D70-4A48-BDCE-EC5FC155B500}" type="slidenum">
              <a:rPr lang="en-US"/>
              <a:pPr>
                <a:defRPr/>
              </a:pPr>
              <a:t>‹#›</a:t>
            </a:fld>
            <a:endParaRPr lang="en-US"/>
          </a:p>
        </p:txBody>
      </p:sp>
    </p:spTree>
    <p:extLst>
      <p:ext uri="{BB962C8B-B14F-4D97-AF65-F5344CB8AC3E}">
        <p14:creationId xmlns:p14="http://schemas.microsoft.com/office/powerpoint/2010/main" val="1674001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8610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AD3C7181-44A6-4E01-9DB1-53D685BFD58B}" type="slidenum">
              <a:rPr lang="en-US"/>
              <a:pPr>
                <a:defRPr/>
              </a:pPr>
              <a:t>‹#›</a:t>
            </a:fld>
            <a:endParaRPr lang="en-US"/>
          </a:p>
        </p:txBody>
      </p:sp>
    </p:spTree>
    <p:extLst>
      <p:ext uri="{BB962C8B-B14F-4D97-AF65-F5344CB8AC3E}">
        <p14:creationId xmlns:p14="http://schemas.microsoft.com/office/powerpoint/2010/main" val="289814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200150"/>
            <a:ext cx="4229100" cy="3371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00151"/>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2943227"/>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BEA2C336-59FE-49E7-977C-0D6AA5384AB3}" type="slidenum">
              <a:rPr lang="en-US"/>
              <a:pPr>
                <a:defRPr/>
              </a:pPr>
              <a:t>‹#›</a:t>
            </a:fld>
            <a:endParaRPr lang="en-US"/>
          </a:p>
        </p:txBody>
      </p:sp>
    </p:spTree>
    <p:extLst>
      <p:ext uri="{BB962C8B-B14F-4D97-AF65-F5344CB8AC3E}">
        <p14:creationId xmlns:p14="http://schemas.microsoft.com/office/powerpoint/2010/main" val="2123667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1" y="1200151"/>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00151"/>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1" y="2943227"/>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2943227"/>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467134E5-D237-4415-99FC-ED4BAC062105}" type="slidenum">
              <a:rPr lang="en-US"/>
              <a:pPr>
                <a:defRPr/>
              </a:pPr>
              <a:t>‹#›</a:t>
            </a:fld>
            <a:endParaRPr lang="en-US"/>
          </a:p>
        </p:txBody>
      </p:sp>
    </p:spTree>
    <p:extLst>
      <p:ext uri="{BB962C8B-B14F-4D97-AF65-F5344CB8AC3E}">
        <p14:creationId xmlns:p14="http://schemas.microsoft.com/office/powerpoint/2010/main" val="2198699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27F0B2-1AA1-44D9-971C-1C080146140D}" type="datetimeFigureOut">
              <a:rPr lang="en-US" smtClean="0">
                <a:solidFill>
                  <a:prstClr val="black">
                    <a:tint val="75000"/>
                  </a:prstClr>
                </a:solidFill>
              </a:rPr>
              <a:pPr/>
              <a:t>11/18/2012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EE2EB1-1987-46F8-A0C5-BB35FC6EC6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645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27F0B2-1AA1-44D9-971C-1C080146140D}" type="datetimeFigureOut">
              <a:rPr lang="en-US" smtClean="0">
                <a:solidFill>
                  <a:prstClr val="black">
                    <a:tint val="75000"/>
                  </a:prstClr>
                </a:solidFill>
              </a:rPr>
              <a:pPr/>
              <a:t>11/18/2012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EE2EB1-1987-46F8-A0C5-BB35FC6EC6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31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841"/>
            <a:ext cx="3008312"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04961"/>
            <a:ext cx="5111750" cy="4389835"/>
          </a:xfrm>
        </p:spPr>
        <p:txBody>
          <a:bodyPr/>
          <a:lstStyle>
            <a:lvl1pPr>
              <a:defRPr sz="3200"/>
            </a:lvl1pPr>
            <a:lvl2pPr>
              <a:defRPr sz="27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409"/>
            <a:ext cx="3008312" cy="3518297"/>
          </a:xfrm>
        </p:spPr>
        <p:txBody>
          <a:bodyPr/>
          <a:lstStyle>
            <a:lvl1pPr marL="0" indent="0">
              <a:buNone/>
              <a:defRPr sz="1400"/>
            </a:lvl1pPr>
            <a:lvl2pPr marL="453829" indent="0">
              <a:buNone/>
              <a:defRPr sz="1100"/>
            </a:lvl2pPr>
            <a:lvl3pPr marL="907648" indent="0">
              <a:buNone/>
              <a:defRPr sz="900"/>
            </a:lvl3pPr>
            <a:lvl4pPr marL="1361481" indent="0">
              <a:buNone/>
              <a:defRPr sz="900"/>
            </a:lvl4pPr>
            <a:lvl5pPr marL="1815312" indent="0">
              <a:buNone/>
              <a:defRPr sz="900"/>
            </a:lvl5pPr>
            <a:lvl6pPr marL="2269148" indent="0">
              <a:buNone/>
              <a:defRPr sz="900"/>
            </a:lvl6pPr>
            <a:lvl7pPr marL="2722958" indent="0">
              <a:buNone/>
              <a:defRPr sz="900"/>
            </a:lvl7pPr>
            <a:lvl8pPr marL="3176801" indent="0">
              <a:buNone/>
              <a:defRPr sz="900"/>
            </a:lvl8pPr>
            <a:lvl9pPr marL="36306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7F0B2-1AA1-44D9-971C-1C080146140D}" type="datetimeFigureOut">
              <a:rPr lang="en-US" smtClean="0">
                <a:solidFill>
                  <a:prstClr val="black">
                    <a:tint val="75000"/>
                  </a:prstClr>
                </a:solidFill>
              </a:rPr>
              <a:pPr/>
              <a:t>11/18/2012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EE2EB1-1987-46F8-A0C5-BB35FC6EC6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631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870597632"/>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6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459581"/>
            <a:ext cx="5486400" cy="3086100"/>
          </a:xfrm>
        </p:spPr>
        <p:txBody>
          <a:bodyPr/>
          <a:lstStyle>
            <a:lvl1pPr marL="0" indent="0">
              <a:buNone/>
              <a:defRPr sz="3200"/>
            </a:lvl1pPr>
            <a:lvl2pPr marL="453829" indent="0">
              <a:buNone/>
              <a:defRPr sz="2700"/>
            </a:lvl2pPr>
            <a:lvl3pPr marL="907648" indent="0">
              <a:buNone/>
              <a:defRPr sz="2500"/>
            </a:lvl3pPr>
            <a:lvl4pPr marL="1361481" indent="0">
              <a:buNone/>
              <a:defRPr sz="2000"/>
            </a:lvl4pPr>
            <a:lvl5pPr marL="1815312" indent="0">
              <a:buNone/>
              <a:defRPr sz="2000"/>
            </a:lvl5pPr>
            <a:lvl6pPr marL="2269148" indent="0">
              <a:buNone/>
              <a:defRPr sz="2000"/>
            </a:lvl6pPr>
            <a:lvl7pPr marL="2722958" indent="0">
              <a:buNone/>
              <a:defRPr sz="2000"/>
            </a:lvl7pPr>
            <a:lvl8pPr marL="3176801" indent="0">
              <a:buNone/>
              <a:defRPr sz="2000"/>
            </a:lvl8pPr>
            <a:lvl9pPr marL="3630627" indent="0">
              <a:buNone/>
              <a:defRPr sz="2000"/>
            </a:lvl9pPr>
          </a:lstStyle>
          <a:p>
            <a:endParaRPr lang="en-US"/>
          </a:p>
        </p:txBody>
      </p:sp>
      <p:sp>
        <p:nvSpPr>
          <p:cNvPr id="4" name="Text Placeholder 3"/>
          <p:cNvSpPr>
            <a:spLocks noGrp="1"/>
          </p:cNvSpPr>
          <p:nvPr>
            <p:ph type="body" sz="half" idx="2"/>
          </p:nvPr>
        </p:nvSpPr>
        <p:spPr>
          <a:xfrm>
            <a:off x="1792289" y="4025659"/>
            <a:ext cx="5486400" cy="603647"/>
          </a:xfrm>
        </p:spPr>
        <p:txBody>
          <a:bodyPr/>
          <a:lstStyle>
            <a:lvl1pPr marL="0" indent="0">
              <a:buNone/>
              <a:defRPr sz="1400"/>
            </a:lvl1pPr>
            <a:lvl2pPr marL="453829" indent="0">
              <a:buNone/>
              <a:defRPr sz="1100"/>
            </a:lvl2pPr>
            <a:lvl3pPr marL="907648" indent="0">
              <a:buNone/>
              <a:defRPr sz="900"/>
            </a:lvl3pPr>
            <a:lvl4pPr marL="1361481" indent="0">
              <a:buNone/>
              <a:defRPr sz="900"/>
            </a:lvl4pPr>
            <a:lvl5pPr marL="1815312" indent="0">
              <a:buNone/>
              <a:defRPr sz="900"/>
            </a:lvl5pPr>
            <a:lvl6pPr marL="2269148" indent="0">
              <a:buNone/>
              <a:defRPr sz="900"/>
            </a:lvl6pPr>
            <a:lvl7pPr marL="2722958" indent="0">
              <a:buNone/>
              <a:defRPr sz="900"/>
            </a:lvl7pPr>
            <a:lvl8pPr marL="3176801" indent="0">
              <a:buNone/>
              <a:defRPr sz="900"/>
            </a:lvl8pPr>
            <a:lvl9pPr marL="36306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7F0B2-1AA1-44D9-971C-1C080146140D}" type="datetimeFigureOut">
              <a:rPr lang="en-US" smtClean="0">
                <a:solidFill>
                  <a:prstClr val="black">
                    <a:tint val="75000"/>
                  </a:prstClr>
                </a:solidFill>
              </a:rPr>
              <a:pPr/>
              <a:t>11/18/2012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EE2EB1-1987-46F8-A0C5-BB35FC6EC6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31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7F0B2-1AA1-44D9-971C-1C080146140D}" type="datetimeFigureOut">
              <a:rPr lang="en-US" smtClean="0">
                <a:solidFill>
                  <a:prstClr val="black">
                    <a:tint val="75000"/>
                  </a:prstClr>
                </a:solidFill>
              </a:rPr>
              <a:pPr/>
              <a:t>11/18/2012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EE2EB1-1987-46F8-A0C5-BB35FC6EC6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994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3214" y="233465"/>
            <a:ext cx="2262189" cy="49744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301" y="233465"/>
            <a:ext cx="6637337" cy="49744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7F0B2-1AA1-44D9-971C-1C080146140D}" type="datetimeFigureOut">
              <a:rPr lang="en-US" smtClean="0">
                <a:solidFill>
                  <a:prstClr val="black">
                    <a:tint val="75000"/>
                  </a:prstClr>
                </a:solidFill>
              </a:rPr>
              <a:pPr/>
              <a:t>11/18/2012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EE2EB1-1987-46F8-A0C5-BB35FC6EC6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98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6740" indent="0" algn="ctr">
              <a:buNone/>
              <a:defRPr/>
            </a:lvl2pPr>
            <a:lvl3pPr marL="913480" indent="0" algn="ctr">
              <a:buNone/>
              <a:defRPr/>
            </a:lvl3pPr>
            <a:lvl4pPr marL="1370220" indent="0" algn="ctr">
              <a:buNone/>
              <a:defRPr/>
            </a:lvl4pPr>
            <a:lvl5pPr marL="1826960" indent="0" algn="ctr">
              <a:buNone/>
              <a:defRPr/>
            </a:lvl5pPr>
            <a:lvl6pPr marL="2283700" indent="0" algn="ctr">
              <a:buNone/>
              <a:defRPr/>
            </a:lvl6pPr>
            <a:lvl7pPr marL="2740440" indent="0" algn="ctr">
              <a:buNone/>
              <a:defRPr/>
            </a:lvl7pPr>
            <a:lvl8pPr marL="3197180" indent="0" algn="ctr">
              <a:buNone/>
              <a:defRPr/>
            </a:lvl8pPr>
            <a:lvl9pPr marL="365392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80249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9083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6740" indent="0">
              <a:buNone/>
              <a:defRPr sz="1800"/>
            </a:lvl2pPr>
            <a:lvl3pPr marL="913480" indent="0">
              <a:buNone/>
              <a:defRPr sz="1600"/>
            </a:lvl3pPr>
            <a:lvl4pPr marL="1370220" indent="0">
              <a:buNone/>
              <a:defRPr sz="1400"/>
            </a:lvl4pPr>
            <a:lvl5pPr marL="1826960" indent="0">
              <a:buNone/>
              <a:defRPr sz="1400"/>
            </a:lvl5pPr>
            <a:lvl6pPr marL="2283700" indent="0">
              <a:buNone/>
              <a:defRPr sz="1400"/>
            </a:lvl6pPr>
            <a:lvl7pPr marL="2740440" indent="0">
              <a:buNone/>
              <a:defRPr sz="1400"/>
            </a:lvl7pPr>
            <a:lvl8pPr marL="3197180" indent="0">
              <a:buNone/>
              <a:defRPr sz="1400"/>
            </a:lvl8pPr>
            <a:lvl9pPr marL="3653920" indent="0">
              <a:buNone/>
              <a:defRPr sz="1400"/>
            </a:lvl9pPr>
          </a:lstStyle>
          <a:p>
            <a:pPr lvl="0"/>
            <a:r>
              <a:rPr lang="en-US" smtClean="0"/>
              <a:t>Click to edit Master text styles</a:t>
            </a:r>
          </a:p>
        </p:txBody>
      </p:sp>
    </p:spTree>
    <p:extLst>
      <p:ext uri="{BB962C8B-B14F-4D97-AF65-F5344CB8AC3E}">
        <p14:creationId xmlns:p14="http://schemas.microsoft.com/office/powerpoint/2010/main" val="1048480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914400"/>
            <a:ext cx="4343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343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854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40" indent="0">
              <a:buNone/>
              <a:defRPr sz="2000" b="1"/>
            </a:lvl2pPr>
            <a:lvl3pPr marL="913480" indent="0">
              <a:buNone/>
              <a:defRPr sz="1800" b="1"/>
            </a:lvl3pPr>
            <a:lvl4pPr marL="1370220" indent="0">
              <a:buNone/>
              <a:defRPr sz="1600" b="1"/>
            </a:lvl4pPr>
            <a:lvl5pPr marL="1826960" indent="0">
              <a:buNone/>
              <a:defRPr sz="1600" b="1"/>
            </a:lvl5pPr>
            <a:lvl6pPr marL="2283700" indent="0">
              <a:buNone/>
              <a:defRPr sz="1600" b="1"/>
            </a:lvl6pPr>
            <a:lvl7pPr marL="2740440" indent="0">
              <a:buNone/>
              <a:defRPr sz="1600" b="1"/>
            </a:lvl7pPr>
            <a:lvl8pPr marL="3197180" indent="0">
              <a:buNone/>
              <a:defRPr sz="1600" b="1"/>
            </a:lvl8pPr>
            <a:lvl9pPr marL="36539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740" indent="0">
              <a:buNone/>
              <a:defRPr sz="2000" b="1"/>
            </a:lvl2pPr>
            <a:lvl3pPr marL="913480" indent="0">
              <a:buNone/>
              <a:defRPr sz="1800" b="1"/>
            </a:lvl3pPr>
            <a:lvl4pPr marL="1370220" indent="0">
              <a:buNone/>
              <a:defRPr sz="1600" b="1"/>
            </a:lvl4pPr>
            <a:lvl5pPr marL="1826960" indent="0">
              <a:buNone/>
              <a:defRPr sz="1600" b="1"/>
            </a:lvl5pPr>
            <a:lvl6pPr marL="2283700" indent="0">
              <a:buNone/>
              <a:defRPr sz="1600" b="1"/>
            </a:lvl6pPr>
            <a:lvl7pPr marL="2740440" indent="0">
              <a:buNone/>
              <a:defRPr sz="1600" b="1"/>
            </a:lvl7pPr>
            <a:lvl8pPr marL="3197180" indent="0">
              <a:buNone/>
              <a:defRPr sz="1600" b="1"/>
            </a:lvl8pPr>
            <a:lvl9pPr marL="36539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6934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9338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294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6740" indent="0">
              <a:buNone/>
              <a:defRPr sz="1800"/>
            </a:lvl2pPr>
            <a:lvl3pPr marL="913480" indent="0">
              <a:buNone/>
              <a:defRPr sz="1600"/>
            </a:lvl3pPr>
            <a:lvl4pPr marL="1370220" indent="0">
              <a:buNone/>
              <a:defRPr sz="1400"/>
            </a:lvl4pPr>
            <a:lvl5pPr marL="1826960" indent="0">
              <a:buNone/>
              <a:defRPr sz="1400"/>
            </a:lvl5pPr>
            <a:lvl6pPr marL="2283700" indent="0">
              <a:buNone/>
              <a:defRPr sz="1400"/>
            </a:lvl6pPr>
            <a:lvl7pPr marL="2740440" indent="0">
              <a:buNone/>
              <a:defRPr sz="1400"/>
            </a:lvl7pPr>
            <a:lvl8pPr marL="3197180" indent="0">
              <a:buNone/>
              <a:defRPr sz="1400"/>
            </a:lvl8pPr>
            <a:lvl9pPr marL="365392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761465544"/>
      </p:ext>
    </p:extLst>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4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0" y="1076328"/>
            <a:ext cx="3008313" cy="3518297"/>
          </a:xfrm>
        </p:spPr>
        <p:txBody>
          <a:bodyPr/>
          <a:lstStyle>
            <a:lvl1pPr marL="0" indent="0">
              <a:buNone/>
              <a:defRPr sz="1400"/>
            </a:lvl1pPr>
            <a:lvl2pPr marL="456740" indent="0">
              <a:buNone/>
              <a:defRPr sz="1200"/>
            </a:lvl2pPr>
            <a:lvl3pPr marL="913480" indent="0">
              <a:buNone/>
              <a:defRPr sz="1000"/>
            </a:lvl3pPr>
            <a:lvl4pPr marL="1370220" indent="0">
              <a:buNone/>
              <a:defRPr sz="900"/>
            </a:lvl4pPr>
            <a:lvl5pPr marL="1826960" indent="0">
              <a:buNone/>
              <a:defRPr sz="900"/>
            </a:lvl5pPr>
            <a:lvl6pPr marL="2283700" indent="0">
              <a:buNone/>
              <a:defRPr sz="900"/>
            </a:lvl6pPr>
            <a:lvl7pPr marL="2740440" indent="0">
              <a:buNone/>
              <a:defRPr sz="900"/>
            </a:lvl7pPr>
            <a:lvl8pPr marL="3197180" indent="0">
              <a:buNone/>
              <a:defRPr sz="900"/>
            </a:lvl8pPr>
            <a:lvl9pPr marL="3653920" indent="0">
              <a:buNone/>
              <a:defRPr sz="900"/>
            </a:lvl9pPr>
          </a:lstStyle>
          <a:p>
            <a:pPr lvl="0"/>
            <a:r>
              <a:rPr lang="en-US" smtClean="0"/>
              <a:t>Click to edit Master text styles</a:t>
            </a:r>
          </a:p>
        </p:txBody>
      </p:sp>
    </p:spTree>
    <p:extLst>
      <p:ext uri="{BB962C8B-B14F-4D97-AF65-F5344CB8AC3E}">
        <p14:creationId xmlns:p14="http://schemas.microsoft.com/office/powerpoint/2010/main" val="293533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740" indent="0">
              <a:buNone/>
              <a:defRPr sz="2800"/>
            </a:lvl2pPr>
            <a:lvl3pPr marL="913480" indent="0">
              <a:buNone/>
              <a:defRPr sz="2400"/>
            </a:lvl3pPr>
            <a:lvl4pPr marL="1370220" indent="0">
              <a:buNone/>
              <a:defRPr sz="2000"/>
            </a:lvl4pPr>
            <a:lvl5pPr marL="1826960" indent="0">
              <a:buNone/>
              <a:defRPr sz="2000"/>
            </a:lvl5pPr>
            <a:lvl6pPr marL="2283700" indent="0">
              <a:buNone/>
              <a:defRPr sz="2000"/>
            </a:lvl6pPr>
            <a:lvl7pPr marL="2740440" indent="0">
              <a:buNone/>
              <a:defRPr sz="2000"/>
            </a:lvl7pPr>
            <a:lvl8pPr marL="3197180" indent="0">
              <a:buNone/>
              <a:defRPr sz="2000"/>
            </a:lvl8pPr>
            <a:lvl9pPr marL="3653920" indent="0">
              <a:buNone/>
              <a:defRPr sz="2000"/>
            </a:lvl9pPr>
          </a:lstStyle>
          <a:p>
            <a:pPr lvl="0"/>
            <a:endParaRPr lang="en-US" noProof="0" smtClean="0"/>
          </a:p>
        </p:txBody>
      </p:sp>
      <p:sp>
        <p:nvSpPr>
          <p:cNvPr id="4" name="Text Placeholder 3"/>
          <p:cNvSpPr>
            <a:spLocks noGrp="1"/>
          </p:cNvSpPr>
          <p:nvPr>
            <p:ph type="body" sz="half" idx="2"/>
          </p:nvPr>
        </p:nvSpPr>
        <p:spPr>
          <a:xfrm>
            <a:off x="1792288" y="4025536"/>
            <a:ext cx="5486400" cy="603647"/>
          </a:xfrm>
        </p:spPr>
        <p:txBody>
          <a:bodyPr/>
          <a:lstStyle>
            <a:lvl1pPr marL="0" indent="0">
              <a:buNone/>
              <a:defRPr sz="1400"/>
            </a:lvl1pPr>
            <a:lvl2pPr marL="456740" indent="0">
              <a:buNone/>
              <a:defRPr sz="1200"/>
            </a:lvl2pPr>
            <a:lvl3pPr marL="913480" indent="0">
              <a:buNone/>
              <a:defRPr sz="1000"/>
            </a:lvl3pPr>
            <a:lvl4pPr marL="1370220" indent="0">
              <a:buNone/>
              <a:defRPr sz="900"/>
            </a:lvl4pPr>
            <a:lvl5pPr marL="1826960" indent="0">
              <a:buNone/>
              <a:defRPr sz="900"/>
            </a:lvl5pPr>
            <a:lvl6pPr marL="2283700" indent="0">
              <a:buNone/>
              <a:defRPr sz="900"/>
            </a:lvl6pPr>
            <a:lvl7pPr marL="2740440" indent="0">
              <a:buNone/>
              <a:defRPr sz="900"/>
            </a:lvl7pPr>
            <a:lvl8pPr marL="3197180" indent="0">
              <a:buNone/>
              <a:defRPr sz="900"/>
            </a:lvl8pPr>
            <a:lvl9pPr marL="3653920" indent="0">
              <a:buNone/>
              <a:defRPr sz="900"/>
            </a:lvl9pPr>
          </a:lstStyle>
          <a:p>
            <a:pPr lvl="0"/>
            <a:r>
              <a:rPr lang="en-US" smtClean="0"/>
              <a:t>Click to edit Master text styles</a:t>
            </a:r>
          </a:p>
        </p:txBody>
      </p:sp>
    </p:spTree>
    <p:extLst>
      <p:ext uri="{BB962C8B-B14F-4D97-AF65-F5344CB8AC3E}">
        <p14:creationId xmlns:p14="http://schemas.microsoft.com/office/powerpoint/2010/main" val="2511120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0499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1" y="57150"/>
            <a:ext cx="2247900" cy="4972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1" y="57150"/>
            <a:ext cx="6591300" cy="4972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185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1" y="57150"/>
            <a:ext cx="8991600" cy="800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914400"/>
            <a:ext cx="4343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343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0766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40" indent="0" algn="ctr">
              <a:buNone/>
              <a:defRPr>
                <a:solidFill>
                  <a:schemeClr val="tx1">
                    <a:tint val="75000"/>
                  </a:schemeClr>
                </a:solidFill>
              </a:defRPr>
            </a:lvl2pPr>
            <a:lvl3pPr marL="913467" indent="0" algn="ctr">
              <a:buNone/>
              <a:defRPr>
                <a:solidFill>
                  <a:schemeClr val="tx1">
                    <a:tint val="75000"/>
                  </a:schemeClr>
                </a:solidFill>
              </a:defRPr>
            </a:lvl3pPr>
            <a:lvl4pPr marL="1370202" indent="0" algn="ctr">
              <a:buNone/>
              <a:defRPr>
                <a:solidFill>
                  <a:schemeClr val="tx1">
                    <a:tint val="75000"/>
                  </a:schemeClr>
                </a:solidFill>
              </a:defRPr>
            </a:lvl4pPr>
            <a:lvl5pPr marL="1826934" indent="0" algn="ctr">
              <a:buNone/>
              <a:defRPr>
                <a:solidFill>
                  <a:schemeClr val="tx1">
                    <a:tint val="75000"/>
                  </a:schemeClr>
                </a:solidFill>
              </a:defRPr>
            </a:lvl5pPr>
            <a:lvl6pPr marL="2283672" indent="0" algn="ctr">
              <a:buNone/>
              <a:defRPr>
                <a:solidFill>
                  <a:schemeClr val="tx1">
                    <a:tint val="75000"/>
                  </a:schemeClr>
                </a:solidFill>
              </a:defRPr>
            </a:lvl6pPr>
            <a:lvl7pPr marL="2740403" indent="0" algn="ctr">
              <a:buNone/>
              <a:defRPr>
                <a:solidFill>
                  <a:schemeClr val="tx1">
                    <a:tint val="75000"/>
                  </a:schemeClr>
                </a:solidFill>
              </a:defRPr>
            </a:lvl7pPr>
            <a:lvl8pPr marL="3197141" indent="0" algn="ctr">
              <a:buNone/>
              <a:defRPr>
                <a:solidFill>
                  <a:schemeClr val="tx1">
                    <a:tint val="75000"/>
                  </a:schemeClr>
                </a:solidFill>
              </a:defRPr>
            </a:lvl8pPr>
            <a:lvl9pPr marL="365387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7B9F891C-2689-4DEC-B061-C78A36EA9F50}" type="slidenum">
              <a:rPr lang="en-US"/>
              <a:pPr>
                <a:defRPr/>
              </a:pPr>
              <a:t>‹#›</a:t>
            </a:fld>
            <a:endParaRPr lang="en-US"/>
          </a:p>
        </p:txBody>
      </p:sp>
    </p:spTree>
    <p:extLst>
      <p:ext uri="{BB962C8B-B14F-4D97-AF65-F5344CB8AC3E}">
        <p14:creationId xmlns:p14="http://schemas.microsoft.com/office/powerpoint/2010/main" val="2485437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7A12E0F9-EE8D-47CB-BEF7-F2A0EF3B8239}" type="slidenum">
              <a:rPr lang="en-US"/>
              <a:pPr>
                <a:defRPr/>
              </a:pPr>
              <a:t>‹#›</a:t>
            </a:fld>
            <a:endParaRPr lang="en-US"/>
          </a:p>
        </p:txBody>
      </p:sp>
    </p:spTree>
    <p:extLst>
      <p:ext uri="{BB962C8B-B14F-4D97-AF65-F5344CB8AC3E}">
        <p14:creationId xmlns:p14="http://schemas.microsoft.com/office/powerpoint/2010/main" val="2247163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44"/>
            <a:ext cx="7772400" cy="1125140"/>
          </a:xfrm>
        </p:spPr>
        <p:txBody>
          <a:bodyPr anchor="b"/>
          <a:lstStyle>
            <a:lvl1pPr marL="0" indent="0">
              <a:buNone/>
              <a:defRPr sz="2000">
                <a:solidFill>
                  <a:schemeClr val="tx1">
                    <a:tint val="75000"/>
                  </a:schemeClr>
                </a:solidFill>
              </a:defRPr>
            </a:lvl1pPr>
            <a:lvl2pPr marL="456740" indent="0">
              <a:buNone/>
              <a:defRPr sz="1800">
                <a:solidFill>
                  <a:schemeClr val="tx1">
                    <a:tint val="75000"/>
                  </a:schemeClr>
                </a:solidFill>
              </a:defRPr>
            </a:lvl2pPr>
            <a:lvl3pPr marL="913467" indent="0">
              <a:buNone/>
              <a:defRPr sz="1600">
                <a:solidFill>
                  <a:schemeClr val="tx1">
                    <a:tint val="75000"/>
                  </a:schemeClr>
                </a:solidFill>
              </a:defRPr>
            </a:lvl3pPr>
            <a:lvl4pPr marL="1370202" indent="0">
              <a:buNone/>
              <a:defRPr sz="1400">
                <a:solidFill>
                  <a:schemeClr val="tx1">
                    <a:tint val="75000"/>
                  </a:schemeClr>
                </a:solidFill>
              </a:defRPr>
            </a:lvl4pPr>
            <a:lvl5pPr marL="1826934" indent="0">
              <a:buNone/>
              <a:defRPr sz="1400">
                <a:solidFill>
                  <a:schemeClr val="tx1">
                    <a:tint val="75000"/>
                  </a:schemeClr>
                </a:solidFill>
              </a:defRPr>
            </a:lvl5pPr>
            <a:lvl6pPr marL="2283672" indent="0">
              <a:buNone/>
              <a:defRPr sz="1400">
                <a:solidFill>
                  <a:schemeClr val="tx1">
                    <a:tint val="75000"/>
                  </a:schemeClr>
                </a:solidFill>
              </a:defRPr>
            </a:lvl6pPr>
            <a:lvl7pPr marL="2740403" indent="0">
              <a:buNone/>
              <a:defRPr sz="1400">
                <a:solidFill>
                  <a:schemeClr val="tx1">
                    <a:tint val="75000"/>
                  </a:schemeClr>
                </a:solidFill>
              </a:defRPr>
            </a:lvl7pPr>
            <a:lvl8pPr marL="3197141" indent="0">
              <a:buNone/>
              <a:defRPr sz="1400">
                <a:solidFill>
                  <a:schemeClr val="tx1">
                    <a:tint val="75000"/>
                  </a:schemeClr>
                </a:solidFill>
              </a:defRPr>
            </a:lvl8pPr>
            <a:lvl9pPr marL="365387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9C96F9D1-9A53-40E2-BB14-41857EBE107A}" type="slidenum">
              <a:rPr lang="en-US"/>
              <a:pPr>
                <a:defRPr/>
              </a:pPr>
              <a:t>‹#›</a:t>
            </a:fld>
            <a:endParaRPr lang="en-US"/>
          </a:p>
        </p:txBody>
      </p:sp>
    </p:spTree>
    <p:extLst>
      <p:ext uri="{BB962C8B-B14F-4D97-AF65-F5344CB8AC3E}">
        <p14:creationId xmlns:p14="http://schemas.microsoft.com/office/powerpoint/2010/main" val="3128517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63"/>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63"/>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fld id="{D6ADAFDD-A33B-453C-A0B0-4472C91E9CD1}" type="datetimeFigureOut">
              <a:rPr lang="en-US"/>
              <a:pPr>
                <a:defRPr/>
              </a:pPr>
              <a:t>11/18/2012</a:t>
            </a:fld>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0C75F663-A332-4DE2-BB92-949D315A330F}" type="slidenum">
              <a:rPr lang="en-US"/>
              <a:pPr>
                <a:defRPr/>
              </a:pPr>
              <a:t>‹#›</a:t>
            </a:fld>
            <a:endParaRPr lang="en-US" dirty="0"/>
          </a:p>
        </p:txBody>
      </p:sp>
    </p:spTree>
    <p:extLst>
      <p:ext uri="{BB962C8B-B14F-4D97-AF65-F5344CB8AC3E}">
        <p14:creationId xmlns:p14="http://schemas.microsoft.com/office/powerpoint/2010/main" val="156523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47"/>
            <a:ext cx="4040188" cy="479822"/>
          </a:xfrm>
        </p:spPr>
        <p:txBody>
          <a:bodyPr anchor="b"/>
          <a:lstStyle>
            <a:lvl1pPr marL="0" indent="0">
              <a:buNone/>
              <a:defRPr sz="2400" b="1"/>
            </a:lvl1pPr>
            <a:lvl2pPr marL="456740" indent="0">
              <a:buNone/>
              <a:defRPr sz="2000" b="1"/>
            </a:lvl2pPr>
            <a:lvl3pPr marL="913467" indent="0">
              <a:buNone/>
              <a:defRPr sz="1800" b="1"/>
            </a:lvl3pPr>
            <a:lvl4pPr marL="1370202" indent="0">
              <a:buNone/>
              <a:defRPr sz="1600" b="1"/>
            </a:lvl4pPr>
            <a:lvl5pPr marL="1826934" indent="0">
              <a:buNone/>
              <a:defRPr sz="1600" b="1"/>
            </a:lvl5pPr>
            <a:lvl6pPr marL="2283672" indent="0">
              <a:buNone/>
              <a:defRPr sz="1600" b="1"/>
            </a:lvl6pPr>
            <a:lvl7pPr marL="2740403" indent="0">
              <a:buNone/>
              <a:defRPr sz="1600" b="1"/>
            </a:lvl7pPr>
            <a:lvl8pPr marL="3197141" indent="0">
              <a:buNone/>
              <a:defRPr sz="1600" b="1"/>
            </a:lvl8pPr>
            <a:lvl9pPr marL="36538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47"/>
            <a:ext cx="4041775" cy="479822"/>
          </a:xfrm>
        </p:spPr>
        <p:txBody>
          <a:bodyPr anchor="b"/>
          <a:lstStyle>
            <a:lvl1pPr marL="0" indent="0">
              <a:buNone/>
              <a:defRPr sz="2400" b="1"/>
            </a:lvl1pPr>
            <a:lvl2pPr marL="456740" indent="0">
              <a:buNone/>
              <a:defRPr sz="2000" b="1"/>
            </a:lvl2pPr>
            <a:lvl3pPr marL="913467" indent="0">
              <a:buNone/>
              <a:defRPr sz="1800" b="1"/>
            </a:lvl3pPr>
            <a:lvl4pPr marL="1370202" indent="0">
              <a:buNone/>
              <a:defRPr sz="1600" b="1"/>
            </a:lvl4pPr>
            <a:lvl5pPr marL="1826934" indent="0">
              <a:buNone/>
              <a:defRPr sz="1600" b="1"/>
            </a:lvl5pPr>
            <a:lvl6pPr marL="2283672" indent="0">
              <a:buNone/>
              <a:defRPr sz="1600" b="1"/>
            </a:lvl6pPr>
            <a:lvl7pPr marL="2740403" indent="0">
              <a:buNone/>
              <a:defRPr sz="1600" b="1"/>
            </a:lvl7pPr>
            <a:lvl8pPr marL="3197141" indent="0">
              <a:buNone/>
              <a:defRPr sz="1600" b="1"/>
            </a:lvl8pPr>
            <a:lvl9pPr marL="36538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7E7DB5FD-F7A4-435E-84CB-313813F4CAAC}" type="slidenum">
              <a:rPr lang="en-US"/>
              <a:pPr>
                <a:defRPr/>
              </a:pPr>
              <a:t>‹#›</a:t>
            </a:fld>
            <a:endParaRPr lang="en-US"/>
          </a:p>
        </p:txBody>
      </p:sp>
    </p:spTree>
    <p:extLst>
      <p:ext uri="{BB962C8B-B14F-4D97-AF65-F5344CB8AC3E}">
        <p14:creationId xmlns:p14="http://schemas.microsoft.com/office/powerpoint/2010/main" val="1583909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385670689"/>
      </p:ext>
    </p:extLst>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DD13F29C-A2C1-4270-B9D9-8137D8F01285}" type="slidenum">
              <a:rPr lang="en-US"/>
              <a:pPr>
                <a:defRPr/>
              </a:pPr>
              <a:t>‹#›</a:t>
            </a:fld>
            <a:endParaRPr lang="en-US"/>
          </a:p>
        </p:txBody>
      </p:sp>
    </p:spTree>
    <p:extLst>
      <p:ext uri="{BB962C8B-B14F-4D97-AF65-F5344CB8AC3E}">
        <p14:creationId xmlns:p14="http://schemas.microsoft.com/office/powerpoint/2010/main" val="1288467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fld id="{1BFE0B74-56A7-47EA-92D3-E441959F6542}" type="datetimeFigureOut">
              <a:rPr lang="en-US"/>
              <a:pPr>
                <a:defRPr/>
              </a:pPr>
              <a:t>11/18/2012</a:t>
            </a:fld>
            <a:endParaRPr lang="en-US"/>
          </a:p>
        </p:txBody>
      </p:sp>
      <p:sp>
        <p:nvSpPr>
          <p:cNvPr id="3" name="Footer Placeholder 2"/>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itchFamily="34" charset="0"/>
              </a:defRPr>
            </a:lvl1pPr>
          </a:lstStyle>
          <a:p>
            <a:pPr>
              <a:defRPr/>
            </a:pPr>
            <a:fld id="{68EA5D2B-E15F-4715-AC75-6B80B07FEFE7}" type="slidenum">
              <a:rPr lang="en-US"/>
              <a:pPr>
                <a:defRPr/>
              </a:pPr>
              <a:t>‹#›</a:t>
            </a:fld>
            <a:endParaRPr lang="en-US"/>
          </a:p>
        </p:txBody>
      </p:sp>
    </p:spTree>
    <p:extLst>
      <p:ext uri="{BB962C8B-B14F-4D97-AF65-F5344CB8AC3E}">
        <p14:creationId xmlns:p14="http://schemas.microsoft.com/office/powerpoint/2010/main" val="31994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3" y="20479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7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3" y="1076344"/>
            <a:ext cx="3008313" cy="3518297"/>
          </a:xfrm>
        </p:spPr>
        <p:txBody>
          <a:bodyPr/>
          <a:lstStyle>
            <a:lvl1pPr marL="0" indent="0">
              <a:buNone/>
              <a:defRPr sz="1400"/>
            </a:lvl1pPr>
            <a:lvl2pPr marL="456740" indent="0">
              <a:buNone/>
              <a:defRPr sz="1200"/>
            </a:lvl2pPr>
            <a:lvl3pPr marL="913467" indent="0">
              <a:buNone/>
              <a:defRPr sz="1000"/>
            </a:lvl3pPr>
            <a:lvl4pPr marL="1370202" indent="0">
              <a:buNone/>
              <a:defRPr sz="900"/>
            </a:lvl4pPr>
            <a:lvl5pPr marL="1826934" indent="0">
              <a:buNone/>
              <a:defRPr sz="900"/>
            </a:lvl5pPr>
            <a:lvl6pPr marL="2283672" indent="0">
              <a:buNone/>
              <a:defRPr sz="900"/>
            </a:lvl6pPr>
            <a:lvl7pPr marL="2740403" indent="0">
              <a:buNone/>
              <a:defRPr sz="900"/>
            </a:lvl7pPr>
            <a:lvl8pPr marL="3197141" indent="0">
              <a:buNone/>
              <a:defRPr sz="900"/>
            </a:lvl8pPr>
            <a:lvl9pPr marL="365387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9291ACDB-7B08-461E-91E8-8EAD238AC076}" type="slidenum">
              <a:rPr lang="en-US"/>
              <a:pPr>
                <a:defRPr/>
              </a:pPr>
              <a:t>‹#›</a:t>
            </a:fld>
            <a:endParaRPr lang="en-US"/>
          </a:p>
        </p:txBody>
      </p:sp>
    </p:spTree>
    <p:extLst>
      <p:ext uri="{BB962C8B-B14F-4D97-AF65-F5344CB8AC3E}">
        <p14:creationId xmlns:p14="http://schemas.microsoft.com/office/powerpoint/2010/main" val="1251593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740" indent="0">
              <a:buNone/>
              <a:defRPr sz="2800"/>
            </a:lvl2pPr>
            <a:lvl3pPr marL="913467" indent="0">
              <a:buNone/>
              <a:defRPr sz="2400"/>
            </a:lvl3pPr>
            <a:lvl4pPr marL="1370202" indent="0">
              <a:buNone/>
              <a:defRPr sz="2000"/>
            </a:lvl4pPr>
            <a:lvl5pPr marL="1826934" indent="0">
              <a:buNone/>
              <a:defRPr sz="2000"/>
            </a:lvl5pPr>
            <a:lvl6pPr marL="2283672" indent="0">
              <a:buNone/>
              <a:defRPr sz="2000"/>
            </a:lvl6pPr>
            <a:lvl7pPr marL="2740403" indent="0">
              <a:buNone/>
              <a:defRPr sz="2000"/>
            </a:lvl7pPr>
            <a:lvl8pPr marL="3197141" indent="0">
              <a:buNone/>
              <a:defRPr sz="2000"/>
            </a:lvl8pPr>
            <a:lvl9pPr marL="3653873" indent="0">
              <a:buNone/>
              <a:defRPr sz="2000"/>
            </a:lvl9pPr>
          </a:lstStyle>
          <a:p>
            <a:pPr lvl="0"/>
            <a:endParaRPr lang="en-US" noProof="0" smtClean="0"/>
          </a:p>
        </p:txBody>
      </p:sp>
      <p:sp>
        <p:nvSpPr>
          <p:cNvPr id="4" name="Text Placeholder 3"/>
          <p:cNvSpPr>
            <a:spLocks noGrp="1"/>
          </p:cNvSpPr>
          <p:nvPr>
            <p:ph type="body" sz="half" idx="2"/>
          </p:nvPr>
        </p:nvSpPr>
        <p:spPr>
          <a:xfrm>
            <a:off x="1792288" y="4025577"/>
            <a:ext cx="5486400" cy="603647"/>
          </a:xfrm>
        </p:spPr>
        <p:txBody>
          <a:bodyPr/>
          <a:lstStyle>
            <a:lvl1pPr marL="0" indent="0">
              <a:buNone/>
              <a:defRPr sz="1400"/>
            </a:lvl1pPr>
            <a:lvl2pPr marL="456740" indent="0">
              <a:buNone/>
              <a:defRPr sz="1200"/>
            </a:lvl2pPr>
            <a:lvl3pPr marL="913467" indent="0">
              <a:buNone/>
              <a:defRPr sz="1000"/>
            </a:lvl3pPr>
            <a:lvl4pPr marL="1370202" indent="0">
              <a:buNone/>
              <a:defRPr sz="900"/>
            </a:lvl4pPr>
            <a:lvl5pPr marL="1826934" indent="0">
              <a:buNone/>
              <a:defRPr sz="900"/>
            </a:lvl5pPr>
            <a:lvl6pPr marL="2283672" indent="0">
              <a:buNone/>
              <a:defRPr sz="900"/>
            </a:lvl6pPr>
            <a:lvl7pPr marL="2740403" indent="0">
              <a:buNone/>
              <a:defRPr sz="900"/>
            </a:lvl7pPr>
            <a:lvl8pPr marL="3197141" indent="0">
              <a:buNone/>
              <a:defRPr sz="900"/>
            </a:lvl8pPr>
            <a:lvl9pPr marL="365387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3C7BD423-30F9-4BD7-8375-98CCAD7FCA58}" type="slidenum">
              <a:rPr lang="en-US"/>
              <a:pPr>
                <a:defRPr/>
              </a:pPr>
              <a:t>‹#›</a:t>
            </a:fld>
            <a:endParaRPr lang="en-US"/>
          </a:p>
        </p:txBody>
      </p:sp>
    </p:spTree>
    <p:extLst>
      <p:ext uri="{BB962C8B-B14F-4D97-AF65-F5344CB8AC3E}">
        <p14:creationId xmlns:p14="http://schemas.microsoft.com/office/powerpoint/2010/main" val="3063721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AC9D7695-8144-49DB-A0FC-0A4E14CCD42C}" type="slidenum">
              <a:rPr lang="en-US"/>
              <a:pPr>
                <a:defRPr/>
              </a:pPr>
              <a:t>‹#›</a:t>
            </a:fld>
            <a:endParaRPr lang="en-US"/>
          </a:p>
        </p:txBody>
      </p:sp>
    </p:spTree>
    <p:extLst>
      <p:ext uri="{BB962C8B-B14F-4D97-AF65-F5344CB8AC3E}">
        <p14:creationId xmlns:p14="http://schemas.microsoft.com/office/powerpoint/2010/main" val="15539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92"/>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6FD7DEF4-46F3-417D-8E65-2691C35C453D}" type="slidenum">
              <a:rPr lang="en-US"/>
              <a:pPr>
                <a:defRPr/>
              </a:pPr>
              <a:t>‹#›</a:t>
            </a:fld>
            <a:endParaRPr lang="en-US"/>
          </a:p>
        </p:txBody>
      </p:sp>
    </p:spTree>
    <p:extLst>
      <p:ext uri="{BB962C8B-B14F-4D97-AF65-F5344CB8AC3E}">
        <p14:creationId xmlns:p14="http://schemas.microsoft.com/office/powerpoint/2010/main" val="1770030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905" y="562605"/>
            <a:ext cx="7072313" cy="44201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125189"/>
            <a:ext cx="3804046" cy="3134321"/>
          </a:xfrm>
        </p:spPr>
        <p:txBody>
          <a:bodyPr/>
          <a:lstStyle>
            <a:lvl1pPr marL="0" indent="0">
              <a:defRPr sz="1700"/>
            </a:lvl1pPr>
            <a:lvl2pPr marL="244059" indent="128458">
              <a:defRPr sz="1300"/>
            </a:lvl2pPr>
            <a:lvl3pPr marL="244059" indent="128458">
              <a:defRPr sz="1300"/>
            </a:lvl3pPr>
            <a:lvl4pPr marL="244059" indent="128458">
              <a:defRPr sz="1300"/>
            </a:lvl4pPr>
            <a:lvl5pPr marL="244059" indent="128458">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43" y="1125189"/>
            <a:ext cx="3857625" cy="3134321"/>
          </a:xfrm>
        </p:spPr>
        <p:txBody>
          <a:bodyPr/>
          <a:lstStyle>
            <a:lvl1pPr marL="0" indent="0">
              <a:buNone/>
              <a:defRPr sz="2200"/>
            </a:lvl1pPr>
            <a:lvl2pPr marL="321135" indent="0">
              <a:buNone/>
              <a:defRPr sz="2000"/>
            </a:lvl2pPr>
            <a:lvl3pPr marL="642267" indent="0">
              <a:buNone/>
              <a:defRPr sz="1700"/>
            </a:lvl3pPr>
            <a:lvl4pPr marL="963393" indent="0">
              <a:buNone/>
              <a:defRPr sz="1400"/>
            </a:lvl4pPr>
            <a:lvl5pPr marL="1284525" indent="0">
              <a:buNone/>
              <a:defRPr sz="1400"/>
            </a:lvl5pPr>
            <a:lvl6pPr marL="1605654" indent="0">
              <a:buNone/>
              <a:defRPr sz="1400"/>
            </a:lvl6pPr>
            <a:lvl7pPr marL="1926785" indent="0">
              <a:buNone/>
              <a:defRPr sz="1400"/>
            </a:lvl7pPr>
            <a:lvl8pPr marL="2247897" indent="0">
              <a:buNone/>
              <a:defRPr sz="1400"/>
            </a:lvl8pPr>
            <a:lvl9pPr marL="2569040"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6553383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905" y="562605"/>
            <a:ext cx="7072313" cy="44201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125189"/>
            <a:ext cx="3804046" cy="3134321"/>
          </a:xfrm>
        </p:spPr>
        <p:txBody>
          <a:bodyPr/>
          <a:lstStyle>
            <a:lvl1pPr marL="0" indent="0">
              <a:defRPr sz="1700"/>
            </a:lvl1pPr>
            <a:lvl2pPr marL="244059" indent="128458">
              <a:defRPr sz="1300"/>
            </a:lvl2pPr>
            <a:lvl3pPr marL="244059" indent="128458">
              <a:defRPr sz="1300"/>
            </a:lvl3pPr>
            <a:lvl4pPr marL="244059" indent="128458">
              <a:defRPr sz="1300"/>
            </a:lvl4pPr>
            <a:lvl5pPr marL="244059" indent="128458">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43" y="1125189"/>
            <a:ext cx="3857625" cy="3134321"/>
          </a:xfrm>
        </p:spPr>
        <p:txBody>
          <a:bodyPr/>
          <a:lstStyle>
            <a:lvl1pPr marL="0" indent="0">
              <a:buNone/>
              <a:defRPr sz="2200"/>
            </a:lvl1pPr>
            <a:lvl2pPr marL="321135" indent="0">
              <a:buNone/>
              <a:defRPr sz="2000"/>
            </a:lvl2pPr>
            <a:lvl3pPr marL="642267" indent="0">
              <a:buNone/>
              <a:defRPr sz="1700"/>
            </a:lvl3pPr>
            <a:lvl4pPr marL="963393" indent="0">
              <a:buNone/>
              <a:defRPr sz="1400"/>
            </a:lvl4pPr>
            <a:lvl5pPr marL="1284525" indent="0">
              <a:buNone/>
              <a:defRPr sz="1400"/>
            </a:lvl5pPr>
            <a:lvl6pPr marL="1605654" indent="0">
              <a:buNone/>
              <a:defRPr sz="1400"/>
            </a:lvl6pPr>
            <a:lvl7pPr marL="1926785" indent="0">
              <a:buNone/>
              <a:defRPr sz="1400"/>
            </a:lvl7pPr>
            <a:lvl8pPr marL="2247897" indent="0">
              <a:buNone/>
              <a:defRPr sz="1400"/>
            </a:lvl8pPr>
            <a:lvl9pPr marL="2569040"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202743771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5905" y="401837"/>
            <a:ext cx="7072313" cy="602754"/>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714387" y="1125189"/>
            <a:ext cx="3804047" cy="3134321"/>
          </a:xfrm>
        </p:spPr>
        <p:txBody>
          <a:bodyPr/>
          <a:lstStyle>
            <a:lvl1pPr>
              <a:defRPr sz="1700"/>
            </a:lvl1pPr>
            <a:lvl2pPr marL="244059" indent="128458">
              <a:defRPr sz="1300"/>
            </a:lvl2pPr>
            <a:lvl3pPr marL="244059" indent="128458">
              <a:defRPr sz="1300"/>
            </a:lvl3pPr>
            <a:lvl4pPr marL="244059" indent="128458">
              <a:defRPr sz="1300"/>
            </a:lvl4pPr>
            <a:lvl5pPr marL="244059" indent="128458">
              <a:defRPr sz="1300"/>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596502" y="1125189"/>
            <a:ext cx="3804047" cy="3134321"/>
          </a:xfrm>
        </p:spPr>
        <p:txBody>
          <a:bodyPr/>
          <a:lstStyle>
            <a:lvl1pPr>
              <a:defRPr sz="1700"/>
            </a:lvl1pPr>
            <a:lvl2pPr marL="244059" indent="128458">
              <a:defRPr sz="1300"/>
            </a:lvl2pPr>
            <a:lvl3pPr marL="244059" indent="128458">
              <a:defRPr sz="1300"/>
            </a:lvl3pPr>
            <a:lvl4pPr marL="244059" indent="128458">
              <a:defRPr sz="1300"/>
            </a:lvl4pPr>
            <a:lvl5pPr marL="244059" indent="128458">
              <a:defRPr sz="1300"/>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022407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5905" y="562605"/>
            <a:ext cx="7072313" cy="442019"/>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14440" y="1125154"/>
            <a:ext cx="3782839" cy="425276"/>
          </a:xfrm>
        </p:spPr>
        <p:txBody>
          <a:bodyPr anchor="b"/>
          <a:lstStyle>
            <a:lvl1pPr marL="0" indent="0">
              <a:buNone/>
              <a:defRPr sz="1700" b="0"/>
            </a:lvl1pPr>
            <a:lvl2pPr marL="321135" indent="0">
              <a:buNone/>
              <a:defRPr sz="1400" b="1"/>
            </a:lvl2pPr>
            <a:lvl3pPr marL="642267" indent="0">
              <a:buNone/>
              <a:defRPr sz="1300" b="1"/>
            </a:lvl3pPr>
            <a:lvl4pPr marL="963393" indent="0">
              <a:buNone/>
              <a:defRPr sz="1100" b="1"/>
            </a:lvl4pPr>
            <a:lvl5pPr marL="1284525" indent="0">
              <a:buNone/>
              <a:defRPr sz="1100" b="1"/>
            </a:lvl5pPr>
            <a:lvl6pPr marL="1605654" indent="0">
              <a:buNone/>
              <a:defRPr sz="1100" b="1"/>
            </a:lvl6pPr>
            <a:lvl7pPr marL="1926785" indent="0">
              <a:buNone/>
              <a:defRPr sz="1100" b="1"/>
            </a:lvl7pPr>
            <a:lvl8pPr marL="2247897" indent="0">
              <a:buNone/>
              <a:defRPr sz="1100" b="1"/>
            </a:lvl8pPr>
            <a:lvl9pPr marL="2569040" indent="0">
              <a:buNone/>
              <a:defRPr sz="1100" b="1"/>
            </a:lvl9pPr>
          </a:lstStyle>
          <a:p>
            <a:pPr lvl="0"/>
            <a:r>
              <a:rPr lang="en-US" dirty="0" smtClean="0"/>
              <a:t>Click to edit Master text styles</a:t>
            </a:r>
          </a:p>
        </p:txBody>
      </p:sp>
      <p:sp>
        <p:nvSpPr>
          <p:cNvPr id="4" name="Content Placeholder 3"/>
          <p:cNvSpPr>
            <a:spLocks noGrp="1"/>
          </p:cNvSpPr>
          <p:nvPr>
            <p:ph sz="half" idx="2"/>
          </p:nvPr>
        </p:nvSpPr>
        <p:spPr>
          <a:xfrm>
            <a:off x="714440" y="1567211"/>
            <a:ext cx="3782839" cy="2692301"/>
          </a:xfrm>
        </p:spPr>
        <p:txBody>
          <a:bodyPr/>
          <a:lstStyle>
            <a:lvl1pPr>
              <a:defRPr sz="1700"/>
            </a:lvl1pPr>
            <a:lvl2pPr marL="244059" indent="128458">
              <a:defRPr sz="1300"/>
            </a:lvl2pPr>
            <a:lvl3pPr marL="244059" indent="128458">
              <a:defRPr sz="1300"/>
            </a:lvl3pPr>
            <a:lvl4pPr marL="244059" indent="128458">
              <a:defRPr sz="1300"/>
            </a:lvl4pPr>
            <a:lvl5pPr marL="244059" indent="128458">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idx="10"/>
          </p:nvPr>
        </p:nvSpPr>
        <p:spPr>
          <a:xfrm>
            <a:off x="4562091" y="1125154"/>
            <a:ext cx="3782839" cy="425276"/>
          </a:xfrm>
        </p:spPr>
        <p:txBody>
          <a:bodyPr anchor="b"/>
          <a:lstStyle>
            <a:lvl1pPr marL="0" indent="0">
              <a:buNone/>
              <a:defRPr sz="1700" b="0"/>
            </a:lvl1pPr>
            <a:lvl2pPr marL="321135" indent="0">
              <a:buNone/>
              <a:defRPr sz="1400" b="1"/>
            </a:lvl2pPr>
            <a:lvl3pPr marL="642267" indent="0">
              <a:buNone/>
              <a:defRPr sz="1300" b="1"/>
            </a:lvl3pPr>
            <a:lvl4pPr marL="963393" indent="0">
              <a:buNone/>
              <a:defRPr sz="1100" b="1"/>
            </a:lvl4pPr>
            <a:lvl5pPr marL="1284525" indent="0">
              <a:buNone/>
              <a:defRPr sz="1100" b="1"/>
            </a:lvl5pPr>
            <a:lvl6pPr marL="1605654" indent="0">
              <a:buNone/>
              <a:defRPr sz="1100" b="1"/>
            </a:lvl6pPr>
            <a:lvl7pPr marL="1926785" indent="0">
              <a:buNone/>
              <a:defRPr sz="1100" b="1"/>
            </a:lvl7pPr>
            <a:lvl8pPr marL="2247897" indent="0">
              <a:buNone/>
              <a:defRPr sz="1100" b="1"/>
            </a:lvl8pPr>
            <a:lvl9pPr marL="2569040" indent="0">
              <a:buNone/>
              <a:defRPr sz="1100" b="1"/>
            </a:lvl9pPr>
          </a:lstStyle>
          <a:p>
            <a:pPr lvl="0"/>
            <a:r>
              <a:rPr lang="en-US" dirty="0" smtClean="0"/>
              <a:t>Click to edit Master text styles</a:t>
            </a:r>
          </a:p>
        </p:txBody>
      </p:sp>
      <p:sp>
        <p:nvSpPr>
          <p:cNvPr id="8" name="Content Placeholder 3"/>
          <p:cNvSpPr>
            <a:spLocks noGrp="1"/>
          </p:cNvSpPr>
          <p:nvPr>
            <p:ph sz="half" idx="11"/>
          </p:nvPr>
        </p:nvSpPr>
        <p:spPr>
          <a:xfrm>
            <a:off x="4562091" y="1567211"/>
            <a:ext cx="3782839" cy="2692301"/>
          </a:xfrm>
        </p:spPr>
        <p:txBody>
          <a:bodyPr/>
          <a:lstStyle>
            <a:lvl1pPr>
              <a:defRPr sz="1700"/>
            </a:lvl1pPr>
            <a:lvl2pPr marL="244059" indent="128458">
              <a:defRPr sz="1300"/>
            </a:lvl2pPr>
            <a:lvl3pPr marL="244059" indent="128458">
              <a:defRPr sz="1300"/>
            </a:lvl3pPr>
            <a:lvl4pPr marL="244059" indent="128458">
              <a:defRPr sz="1300"/>
            </a:lvl4pPr>
            <a:lvl5pPr marL="244059" indent="128458">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220256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40" indent="0">
              <a:buNone/>
              <a:defRPr sz="2000" b="1"/>
            </a:lvl2pPr>
            <a:lvl3pPr marL="913480" indent="0">
              <a:buNone/>
              <a:defRPr sz="1800" b="1"/>
            </a:lvl3pPr>
            <a:lvl4pPr marL="1370220" indent="0">
              <a:buNone/>
              <a:defRPr sz="1600" b="1"/>
            </a:lvl4pPr>
            <a:lvl5pPr marL="1826960" indent="0">
              <a:buNone/>
              <a:defRPr sz="1600" b="1"/>
            </a:lvl5pPr>
            <a:lvl6pPr marL="2283700" indent="0">
              <a:buNone/>
              <a:defRPr sz="1600" b="1"/>
            </a:lvl6pPr>
            <a:lvl7pPr marL="2740440" indent="0">
              <a:buNone/>
              <a:defRPr sz="1600" b="1"/>
            </a:lvl7pPr>
            <a:lvl8pPr marL="3197180" indent="0">
              <a:buNone/>
              <a:defRPr sz="1600" b="1"/>
            </a:lvl8pPr>
            <a:lvl9pPr marL="36539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740" indent="0">
              <a:buNone/>
              <a:defRPr sz="2000" b="1"/>
            </a:lvl2pPr>
            <a:lvl3pPr marL="913480" indent="0">
              <a:buNone/>
              <a:defRPr sz="1800" b="1"/>
            </a:lvl3pPr>
            <a:lvl4pPr marL="1370220" indent="0">
              <a:buNone/>
              <a:defRPr sz="1600" b="1"/>
            </a:lvl4pPr>
            <a:lvl5pPr marL="1826960" indent="0">
              <a:buNone/>
              <a:defRPr sz="1600" b="1"/>
            </a:lvl5pPr>
            <a:lvl6pPr marL="2283700" indent="0">
              <a:buNone/>
              <a:defRPr sz="1600" b="1"/>
            </a:lvl6pPr>
            <a:lvl7pPr marL="2740440" indent="0">
              <a:buNone/>
              <a:defRPr sz="1600" b="1"/>
            </a:lvl7pPr>
            <a:lvl8pPr marL="3197180" indent="0">
              <a:buNone/>
              <a:defRPr sz="1600" b="1"/>
            </a:lvl8pPr>
            <a:lvl9pPr marL="36539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550756308"/>
      </p:ext>
    </p:extLst>
  </p:cSld>
  <p:clrMapOvr>
    <a:masterClrMapping/>
  </p:clrMapOvr>
  <p:transitio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17" indent="0" algn="ctr">
              <a:buNone/>
              <a:defRPr>
                <a:solidFill>
                  <a:schemeClr val="tx1">
                    <a:tint val="75000"/>
                  </a:schemeClr>
                </a:solidFill>
              </a:defRPr>
            </a:lvl2pPr>
            <a:lvl3pPr marL="913420" indent="0" algn="ctr">
              <a:buNone/>
              <a:defRPr>
                <a:solidFill>
                  <a:schemeClr val="tx1">
                    <a:tint val="75000"/>
                  </a:schemeClr>
                </a:solidFill>
              </a:defRPr>
            </a:lvl3pPr>
            <a:lvl4pPr marL="1370132" indent="0" algn="ctr">
              <a:buNone/>
              <a:defRPr>
                <a:solidFill>
                  <a:schemeClr val="tx1">
                    <a:tint val="75000"/>
                  </a:schemeClr>
                </a:solidFill>
              </a:defRPr>
            </a:lvl4pPr>
            <a:lvl5pPr marL="1826840" indent="0" algn="ctr">
              <a:buNone/>
              <a:defRPr>
                <a:solidFill>
                  <a:schemeClr val="tx1">
                    <a:tint val="75000"/>
                  </a:schemeClr>
                </a:solidFill>
              </a:defRPr>
            </a:lvl5pPr>
            <a:lvl6pPr marL="2283555" indent="0" algn="ctr">
              <a:buNone/>
              <a:defRPr>
                <a:solidFill>
                  <a:schemeClr val="tx1">
                    <a:tint val="75000"/>
                  </a:schemeClr>
                </a:solidFill>
              </a:defRPr>
            </a:lvl6pPr>
            <a:lvl7pPr marL="2740263" indent="0" algn="ctr">
              <a:buNone/>
              <a:defRPr>
                <a:solidFill>
                  <a:schemeClr val="tx1">
                    <a:tint val="75000"/>
                  </a:schemeClr>
                </a:solidFill>
              </a:defRPr>
            </a:lvl7pPr>
            <a:lvl8pPr marL="3196977" indent="0" algn="ctr">
              <a:buNone/>
              <a:defRPr>
                <a:solidFill>
                  <a:schemeClr val="tx1">
                    <a:tint val="75000"/>
                  </a:schemeClr>
                </a:solidFill>
              </a:defRPr>
            </a:lvl8pPr>
            <a:lvl9pPr marL="365368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5BE8BD0-C5A9-4617-93E7-A7E6E9699144}" type="slidenum">
              <a:rPr lang="en-US"/>
              <a:pPr>
                <a:defRPr/>
              </a:pPr>
              <a:t>‹#›</a:t>
            </a:fld>
            <a:endParaRPr lang="en-US"/>
          </a:p>
        </p:txBody>
      </p:sp>
    </p:spTree>
    <p:extLst>
      <p:ext uri="{BB962C8B-B14F-4D97-AF65-F5344CB8AC3E}">
        <p14:creationId xmlns:p14="http://schemas.microsoft.com/office/powerpoint/2010/main" val="3226902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15A14F-37E2-4D29-BC40-6D1C86B1CAE5}" type="slidenum">
              <a:rPr lang="en-US"/>
              <a:pPr>
                <a:defRPr/>
              </a:pPr>
              <a:t>‹#›</a:t>
            </a:fld>
            <a:endParaRPr lang="en-US"/>
          </a:p>
        </p:txBody>
      </p:sp>
    </p:spTree>
    <p:extLst>
      <p:ext uri="{BB962C8B-B14F-4D97-AF65-F5344CB8AC3E}">
        <p14:creationId xmlns:p14="http://schemas.microsoft.com/office/powerpoint/2010/main" val="2668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44"/>
            <a:ext cx="7772400" cy="1125140"/>
          </a:xfrm>
        </p:spPr>
        <p:txBody>
          <a:bodyPr anchor="b"/>
          <a:lstStyle>
            <a:lvl1pPr marL="0" indent="0">
              <a:buNone/>
              <a:defRPr sz="2000">
                <a:solidFill>
                  <a:schemeClr val="tx1">
                    <a:tint val="75000"/>
                  </a:schemeClr>
                </a:solidFill>
              </a:defRPr>
            </a:lvl1pPr>
            <a:lvl2pPr marL="456717" indent="0">
              <a:buNone/>
              <a:defRPr sz="1800">
                <a:solidFill>
                  <a:schemeClr val="tx1">
                    <a:tint val="75000"/>
                  </a:schemeClr>
                </a:solidFill>
              </a:defRPr>
            </a:lvl2pPr>
            <a:lvl3pPr marL="913420" indent="0">
              <a:buNone/>
              <a:defRPr sz="1600">
                <a:solidFill>
                  <a:schemeClr val="tx1">
                    <a:tint val="75000"/>
                  </a:schemeClr>
                </a:solidFill>
              </a:defRPr>
            </a:lvl3pPr>
            <a:lvl4pPr marL="1370132" indent="0">
              <a:buNone/>
              <a:defRPr sz="1400">
                <a:solidFill>
                  <a:schemeClr val="tx1">
                    <a:tint val="75000"/>
                  </a:schemeClr>
                </a:solidFill>
              </a:defRPr>
            </a:lvl4pPr>
            <a:lvl5pPr marL="1826840" indent="0">
              <a:buNone/>
              <a:defRPr sz="1400">
                <a:solidFill>
                  <a:schemeClr val="tx1">
                    <a:tint val="75000"/>
                  </a:schemeClr>
                </a:solidFill>
              </a:defRPr>
            </a:lvl5pPr>
            <a:lvl6pPr marL="2283555" indent="0">
              <a:buNone/>
              <a:defRPr sz="1400">
                <a:solidFill>
                  <a:schemeClr val="tx1">
                    <a:tint val="75000"/>
                  </a:schemeClr>
                </a:solidFill>
              </a:defRPr>
            </a:lvl6pPr>
            <a:lvl7pPr marL="2740263" indent="0">
              <a:buNone/>
              <a:defRPr sz="1400">
                <a:solidFill>
                  <a:schemeClr val="tx1">
                    <a:tint val="75000"/>
                  </a:schemeClr>
                </a:solidFill>
              </a:defRPr>
            </a:lvl7pPr>
            <a:lvl8pPr marL="3196977" indent="0">
              <a:buNone/>
              <a:defRPr sz="1400">
                <a:solidFill>
                  <a:schemeClr val="tx1">
                    <a:tint val="75000"/>
                  </a:schemeClr>
                </a:solidFill>
              </a:defRPr>
            </a:lvl8pPr>
            <a:lvl9pPr marL="365368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C67265A-405A-4A9D-9A84-CFD497FDB445}" type="slidenum">
              <a:rPr lang="en-US"/>
              <a:pPr>
                <a:defRPr/>
              </a:pPr>
              <a:t>‹#›</a:t>
            </a:fld>
            <a:endParaRPr lang="en-US"/>
          </a:p>
        </p:txBody>
      </p:sp>
    </p:spTree>
    <p:extLst>
      <p:ext uri="{BB962C8B-B14F-4D97-AF65-F5344CB8AC3E}">
        <p14:creationId xmlns:p14="http://schemas.microsoft.com/office/powerpoint/2010/main" val="4211040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63"/>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63"/>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D6342B6-0771-41F5-8649-775FE3CA42B5}" type="slidenum">
              <a:rPr lang="en-US"/>
              <a:pPr>
                <a:defRPr/>
              </a:pPr>
              <a:t>‹#›</a:t>
            </a:fld>
            <a:endParaRPr lang="en-US"/>
          </a:p>
        </p:txBody>
      </p:sp>
    </p:spTree>
    <p:extLst>
      <p:ext uri="{BB962C8B-B14F-4D97-AF65-F5344CB8AC3E}">
        <p14:creationId xmlns:p14="http://schemas.microsoft.com/office/powerpoint/2010/main" val="2419301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47"/>
            <a:ext cx="4040188" cy="479822"/>
          </a:xfrm>
        </p:spPr>
        <p:txBody>
          <a:bodyPr anchor="b"/>
          <a:lstStyle>
            <a:lvl1pPr marL="0" indent="0">
              <a:buNone/>
              <a:defRPr sz="2400" b="1"/>
            </a:lvl1pPr>
            <a:lvl2pPr marL="456717" indent="0">
              <a:buNone/>
              <a:defRPr sz="2000" b="1"/>
            </a:lvl2pPr>
            <a:lvl3pPr marL="913420" indent="0">
              <a:buNone/>
              <a:defRPr sz="1800" b="1"/>
            </a:lvl3pPr>
            <a:lvl4pPr marL="1370132" indent="0">
              <a:buNone/>
              <a:defRPr sz="1600" b="1"/>
            </a:lvl4pPr>
            <a:lvl5pPr marL="1826840" indent="0">
              <a:buNone/>
              <a:defRPr sz="1600" b="1"/>
            </a:lvl5pPr>
            <a:lvl6pPr marL="2283555" indent="0">
              <a:buNone/>
              <a:defRPr sz="1600" b="1"/>
            </a:lvl6pPr>
            <a:lvl7pPr marL="2740263" indent="0">
              <a:buNone/>
              <a:defRPr sz="1600" b="1"/>
            </a:lvl7pPr>
            <a:lvl8pPr marL="3196977" indent="0">
              <a:buNone/>
              <a:defRPr sz="1600" b="1"/>
            </a:lvl8pPr>
            <a:lvl9pPr marL="365368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47"/>
            <a:ext cx="4041775" cy="479822"/>
          </a:xfrm>
        </p:spPr>
        <p:txBody>
          <a:bodyPr anchor="b"/>
          <a:lstStyle>
            <a:lvl1pPr marL="0" indent="0">
              <a:buNone/>
              <a:defRPr sz="2400" b="1"/>
            </a:lvl1pPr>
            <a:lvl2pPr marL="456717" indent="0">
              <a:buNone/>
              <a:defRPr sz="2000" b="1"/>
            </a:lvl2pPr>
            <a:lvl3pPr marL="913420" indent="0">
              <a:buNone/>
              <a:defRPr sz="1800" b="1"/>
            </a:lvl3pPr>
            <a:lvl4pPr marL="1370132" indent="0">
              <a:buNone/>
              <a:defRPr sz="1600" b="1"/>
            </a:lvl4pPr>
            <a:lvl5pPr marL="1826840" indent="0">
              <a:buNone/>
              <a:defRPr sz="1600" b="1"/>
            </a:lvl5pPr>
            <a:lvl6pPr marL="2283555" indent="0">
              <a:buNone/>
              <a:defRPr sz="1600" b="1"/>
            </a:lvl6pPr>
            <a:lvl7pPr marL="2740263" indent="0">
              <a:buNone/>
              <a:defRPr sz="1600" b="1"/>
            </a:lvl7pPr>
            <a:lvl8pPr marL="3196977" indent="0">
              <a:buNone/>
              <a:defRPr sz="1600" b="1"/>
            </a:lvl8pPr>
            <a:lvl9pPr marL="365368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0BB3CDB-B70C-471F-BDBD-40BFC5751DED}" type="slidenum">
              <a:rPr lang="en-US"/>
              <a:pPr>
                <a:defRPr/>
              </a:pPr>
              <a:t>‹#›</a:t>
            </a:fld>
            <a:endParaRPr lang="en-US"/>
          </a:p>
        </p:txBody>
      </p:sp>
    </p:spTree>
    <p:extLst>
      <p:ext uri="{BB962C8B-B14F-4D97-AF65-F5344CB8AC3E}">
        <p14:creationId xmlns:p14="http://schemas.microsoft.com/office/powerpoint/2010/main" val="229339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9CB0847-50F3-4BA8-9673-6A017415E0F8}" type="slidenum">
              <a:rPr lang="en-US"/>
              <a:pPr>
                <a:defRPr/>
              </a:pPr>
              <a:t>‹#›</a:t>
            </a:fld>
            <a:endParaRPr lang="en-US"/>
          </a:p>
        </p:txBody>
      </p:sp>
    </p:spTree>
    <p:extLst>
      <p:ext uri="{BB962C8B-B14F-4D97-AF65-F5344CB8AC3E}">
        <p14:creationId xmlns:p14="http://schemas.microsoft.com/office/powerpoint/2010/main" val="3015918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D63011E-77B6-45D9-9382-C89DB6B3806D}" type="slidenum">
              <a:rPr lang="en-US"/>
              <a:pPr>
                <a:defRPr/>
              </a:pPr>
              <a:t>‹#›</a:t>
            </a:fld>
            <a:endParaRPr lang="en-US"/>
          </a:p>
        </p:txBody>
      </p:sp>
    </p:spTree>
    <p:extLst>
      <p:ext uri="{BB962C8B-B14F-4D97-AF65-F5344CB8AC3E}">
        <p14:creationId xmlns:p14="http://schemas.microsoft.com/office/powerpoint/2010/main" val="1551627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0479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6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0" y="1076344"/>
            <a:ext cx="3008313" cy="3518297"/>
          </a:xfrm>
        </p:spPr>
        <p:txBody>
          <a:bodyPr/>
          <a:lstStyle>
            <a:lvl1pPr marL="0" indent="0">
              <a:buNone/>
              <a:defRPr sz="1400"/>
            </a:lvl1pPr>
            <a:lvl2pPr marL="456717" indent="0">
              <a:buNone/>
              <a:defRPr sz="1200"/>
            </a:lvl2pPr>
            <a:lvl3pPr marL="913420" indent="0">
              <a:buNone/>
              <a:defRPr sz="1000"/>
            </a:lvl3pPr>
            <a:lvl4pPr marL="1370132" indent="0">
              <a:buNone/>
              <a:defRPr sz="900"/>
            </a:lvl4pPr>
            <a:lvl5pPr marL="1826840" indent="0">
              <a:buNone/>
              <a:defRPr sz="900"/>
            </a:lvl5pPr>
            <a:lvl6pPr marL="2283555" indent="0">
              <a:buNone/>
              <a:defRPr sz="900"/>
            </a:lvl6pPr>
            <a:lvl7pPr marL="2740263" indent="0">
              <a:buNone/>
              <a:defRPr sz="900"/>
            </a:lvl7pPr>
            <a:lvl8pPr marL="3196977" indent="0">
              <a:buNone/>
              <a:defRPr sz="900"/>
            </a:lvl8pPr>
            <a:lvl9pPr marL="365368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18655E4-7B7F-4B6D-BC67-F8B064CD17AA}" type="slidenum">
              <a:rPr lang="en-US"/>
              <a:pPr>
                <a:defRPr/>
              </a:pPr>
              <a:t>‹#›</a:t>
            </a:fld>
            <a:endParaRPr lang="en-US"/>
          </a:p>
        </p:txBody>
      </p:sp>
    </p:spTree>
    <p:extLst>
      <p:ext uri="{BB962C8B-B14F-4D97-AF65-F5344CB8AC3E}">
        <p14:creationId xmlns:p14="http://schemas.microsoft.com/office/powerpoint/2010/main" val="314776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717" indent="0">
              <a:buNone/>
              <a:defRPr sz="2800"/>
            </a:lvl2pPr>
            <a:lvl3pPr marL="913420" indent="0">
              <a:buNone/>
              <a:defRPr sz="2400"/>
            </a:lvl3pPr>
            <a:lvl4pPr marL="1370132" indent="0">
              <a:buNone/>
              <a:defRPr sz="2000"/>
            </a:lvl4pPr>
            <a:lvl5pPr marL="1826840" indent="0">
              <a:buNone/>
              <a:defRPr sz="2000"/>
            </a:lvl5pPr>
            <a:lvl6pPr marL="2283555" indent="0">
              <a:buNone/>
              <a:defRPr sz="2000"/>
            </a:lvl6pPr>
            <a:lvl7pPr marL="2740263" indent="0">
              <a:buNone/>
              <a:defRPr sz="2000"/>
            </a:lvl7pPr>
            <a:lvl8pPr marL="3196977" indent="0">
              <a:buNone/>
              <a:defRPr sz="2000"/>
            </a:lvl8pPr>
            <a:lvl9pPr marL="3653687" indent="0">
              <a:buNone/>
              <a:defRPr sz="2000"/>
            </a:lvl9pPr>
          </a:lstStyle>
          <a:p>
            <a:pPr lvl="0"/>
            <a:endParaRPr lang="en-US" noProof="0" smtClean="0"/>
          </a:p>
        </p:txBody>
      </p:sp>
      <p:sp>
        <p:nvSpPr>
          <p:cNvPr id="4" name="Text Placeholder 3"/>
          <p:cNvSpPr>
            <a:spLocks noGrp="1"/>
          </p:cNvSpPr>
          <p:nvPr>
            <p:ph type="body" sz="half" idx="2"/>
          </p:nvPr>
        </p:nvSpPr>
        <p:spPr>
          <a:xfrm>
            <a:off x="1792288" y="4025573"/>
            <a:ext cx="5486400" cy="603647"/>
          </a:xfrm>
        </p:spPr>
        <p:txBody>
          <a:bodyPr/>
          <a:lstStyle>
            <a:lvl1pPr marL="0" indent="0">
              <a:buNone/>
              <a:defRPr sz="1400"/>
            </a:lvl1pPr>
            <a:lvl2pPr marL="456717" indent="0">
              <a:buNone/>
              <a:defRPr sz="1200"/>
            </a:lvl2pPr>
            <a:lvl3pPr marL="913420" indent="0">
              <a:buNone/>
              <a:defRPr sz="1000"/>
            </a:lvl3pPr>
            <a:lvl4pPr marL="1370132" indent="0">
              <a:buNone/>
              <a:defRPr sz="900"/>
            </a:lvl4pPr>
            <a:lvl5pPr marL="1826840" indent="0">
              <a:buNone/>
              <a:defRPr sz="900"/>
            </a:lvl5pPr>
            <a:lvl6pPr marL="2283555" indent="0">
              <a:buNone/>
              <a:defRPr sz="900"/>
            </a:lvl6pPr>
            <a:lvl7pPr marL="2740263" indent="0">
              <a:buNone/>
              <a:defRPr sz="900"/>
            </a:lvl7pPr>
            <a:lvl8pPr marL="3196977" indent="0">
              <a:buNone/>
              <a:defRPr sz="900"/>
            </a:lvl8pPr>
            <a:lvl9pPr marL="365368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BFDCE9-F68D-4B53-B19D-3FBDCE11EB6D}" type="slidenum">
              <a:rPr lang="en-US"/>
              <a:pPr>
                <a:defRPr/>
              </a:pPr>
              <a:t>‹#›</a:t>
            </a:fld>
            <a:endParaRPr lang="en-US"/>
          </a:p>
        </p:txBody>
      </p:sp>
    </p:spTree>
    <p:extLst>
      <p:ext uri="{BB962C8B-B14F-4D97-AF65-F5344CB8AC3E}">
        <p14:creationId xmlns:p14="http://schemas.microsoft.com/office/powerpoint/2010/main" val="925007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56A3FF9-85DF-409B-88FC-DD475B898148}" type="slidenum">
              <a:rPr lang="en-US"/>
              <a:pPr>
                <a:defRPr/>
              </a:pPr>
              <a:t>‹#›</a:t>
            </a:fld>
            <a:endParaRPr lang="en-US"/>
          </a:p>
        </p:txBody>
      </p:sp>
    </p:spTree>
    <p:extLst>
      <p:ext uri="{BB962C8B-B14F-4D97-AF65-F5344CB8AC3E}">
        <p14:creationId xmlns:p14="http://schemas.microsoft.com/office/powerpoint/2010/main" val="1389139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265270411"/>
      </p:ext>
    </p:extLst>
  </p:cSld>
  <p:clrMapOvr>
    <a:masterClrMapping/>
  </p:clrMapOvr>
  <p:transition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92"/>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B3605F-3222-4965-9F1F-3A20F6F41878}" type="slidenum">
              <a:rPr lang="en-US"/>
              <a:pPr>
                <a:defRPr/>
              </a:pPr>
              <a:t>‹#›</a:t>
            </a:fld>
            <a:endParaRPr lang="en-US"/>
          </a:p>
        </p:txBody>
      </p:sp>
    </p:spTree>
    <p:extLst>
      <p:ext uri="{BB962C8B-B14F-4D97-AF65-F5344CB8AC3E}">
        <p14:creationId xmlns:p14="http://schemas.microsoft.com/office/powerpoint/2010/main" val="349184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00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1"/>
            <a:ext cx="6400800" cy="1314450"/>
          </a:xfrm>
        </p:spPr>
        <p:txBody>
          <a:bodyPr/>
          <a:lstStyle>
            <a:lvl1pPr marL="0" indent="0" algn="ctr">
              <a:buNone/>
              <a:defRPr/>
            </a:lvl1pPr>
            <a:lvl2pPr marL="454617" indent="0" algn="ctr">
              <a:buNone/>
              <a:defRPr/>
            </a:lvl2pPr>
            <a:lvl3pPr marL="909227" indent="0" algn="ctr">
              <a:buNone/>
              <a:defRPr/>
            </a:lvl3pPr>
            <a:lvl4pPr marL="1363832" indent="0" algn="ctr">
              <a:buNone/>
              <a:defRPr/>
            </a:lvl4pPr>
            <a:lvl5pPr marL="1818457" indent="0" algn="ctr">
              <a:buNone/>
              <a:defRPr/>
            </a:lvl5pPr>
            <a:lvl6pPr marL="2273087" indent="0" algn="ctr">
              <a:buNone/>
              <a:defRPr/>
            </a:lvl6pPr>
            <a:lvl7pPr marL="2727688" indent="0" algn="ctr">
              <a:buNone/>
              <a:defRPr/>
            </a:lvl7pPr>
            <a:lvl8pPr marL="3182314" indent="0" algn="ctr">
              <a:buNone/>
              <a:defRPr/>
            </a:lvl8pPr>
            <a:lvl9pPr marL="363692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BD87EAA4-C191-4C10-A6CC-730D22494C28}" type="slidenum">
              <a:rPr lang="en-US"/>
              <a:pPr>
                <a:defRPr/>
              </a:pPr>
              <a:t>‹#›</a:t>
            </a:fld>
            <a:endParaRPr lang="en-US" dirty="0"/>
          </a:p>
        </p:txBody>
      </p:sp>
    </p:spTree>
    <p:extLst>
      <p:ext uri="{BB962C8B-B14F-4D97-AF65-F5344CB8AC3E}">
        <p14:creationId xmlns:p14="http://schemas.microsoft.com/office/powerpoint/2010/main" val="867055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DD3F473D-248C-41AF-9A40-1B604F8A8139}" type="slidenum">
              <a:rPr lang="en-US"/>
              <a:pPr>
                <a:defRPr/>
              </a:pPr>
              <a:t>‹#›</a:t>
            </a:fld>
            <a:endParaRPr lang="en-US" dirty="0"/>
          </a:p>
        </p:txBody>
      </p:sp>
    </p:spTree>
    <p:extLst>
      <p:ext uri="{BB962C8B-B14F-4D97-AF65-F5344CB8AC3E}">
        <p14:creationId xmlns:p14="http://schemas.microsoft.com/office/powerpoint/2010/main" val="97400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79"/>
            <a:ext cx="7772400" cy="1125140"/>
          </a:xfrm>
        </p:spPr>
        <p:txBody>
          <a:bodyPr anchor="b"/>
          <a:lstStyle>
            <a:lvl1pPr marL="0" indent="0">
              <a:buNone/>
              <a:defRPr sz="2000"/>
            </a:lvl1pPr>
            <a:lvl2pPr marL="454617" indent="0">
              <a:buNone/>
              <a:defRPr sz="1800"/>
            </a:lvl2pPr>
            <a:lvl3pPr marL="909227" indent="0">
              <a:buNone/>
              <a:defRPr sz="1600"/>
            </a:lvl3pPr>
            <a:lvl4pPr marL="1363832" indent="0">
              <a:buNone/>
              <a:defRPr sz="1400"/>
            </a:lvl4pPr>
            <a:lvl5pPr marL="1818457" indent="0">
              <a:buNone/>
              <a:defRPr sz="1400"/>
            </a:lvl5pPr>
            <a:lvl6pPr marL="2273087" indent="0">
              <a:buNone/>
              <a:defRPr sz="1400"/>
            </a:lvl6pPr>
            <a:lvl7pPr marL="2727688" indent="0">
              <a:buNone/>
              <a:defRPr sz="1400"/>
            </a:lvl7pPr>
            <a:lvl8pPr marL="3182314" indent="0">
              <a:buNone/>
              <a:defRPr sz="1400"/>
            </a:lvl8pPr>
            <a:lvl9pPr marL="3636928"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BCDD11FE-9705-4896-BB67-62FD5543C3A5}" type="slidenum">
              <a:rPr lang="en-US"/>
              <a:pPr>
                <a:defRPr/>
              </a:pPr>
              <a:t>‹#›</a:t>
            </a:fld>
            <a:endParaRPr lang="en-US" dirty="0"/>
          </a:p>
        </p:txBody>
      </p:sp>
    </p:spTree>
    <p:extLst>
      <p:ext uri="{BB962C8B-B14F-4D97-AF65-F5344CB8AC3E}">
        <p14:creationId xmlns:p14="http://schemas.microsoft.com/office/powerpoint/2010/main" val="3008105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200150"/>
            <a:ext cx="4229100"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00150"/>
            <a:ext cx="4229100"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599E0F5F-D2F2-4542-ABE1-7E3FC89007D0}" type="slidenum">
              <a:rPr lang="en-US"/>
              <a:pPr>
                <a:defRPr/>
              </a:pPr>
              <a:t>‹#›</a:t>
            </a:fld>
            <a:endParaRPr lang="en-US"/>
          </a:p>
        </p:txBody>
      </p:sp>
    </p:spTree>
    <p:extLst>
      <p:ext uri="{BB962C8B-B14F-4D97-AF65-F5344CB8AC3E}">
        <p14:creationId xmlns:p14="http://schemas.microsoft.com/office/powerpoint/2010/main" val="1227714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47"/>
            <a:ext cx="4040188" cy="479822"/>
          </a:xfrm>
        </p:spPr>
        <p:txBody>
          <a:bodyPr anchor="b"/>
          <a:lstStyle>
            <a:lvl1pPr marL="0" indent="0">
              <a:buNone/>
              <a:defRPr sz="2400" b="1"/>
            </a:lvl1pPr>
            <a:lvl2pPr marL="454617" indent="0">
              <a:buNone/>
              <a:defRPr sz="2000" b="1"/>
            </a:lvl2pPr>
            <a:lvl3pPr marL="909227" indent="0">
              <a:buNone/>
              <a:defRPr sz="1800" b="1"/>
            </a:lvl3pPr>
            <a:lvl4pPr marL="1363832" indent="0">
              <a:buNone/>
              <a:defRPr sz="1600" b="1"/>
            </a:lvl4pPr>
            <a:lvl5pPr marL="1818457" indent="0">
              <a:buNone/>
              <a:defRPr sz="1600" b="1"/>
            </a:lvl5pPr>
            <a:lvl6pPr marL="2273087" indent="0">
              <a:buNone/>
              <a:defRPr sz="1600" b="1"/>
            </a:lvl6pPr>
            <a:lvl7pPr marL="2727688" indent="0">
              <a:buNone/>
              <a:defRPr sz="1600" b="1"/>
            </a:lvl7pPr>
            <a:lvl8pPr marL="3182314" indent="0">
              <a:buNone/>
              <a:defRPr sz="1600" b="1"/>
            </a:lvl8pPr>
            <a:lvl9pPr marL="36369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9"/>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47"/>
            <a:ext cx="4041775" cy="479822"/>
          </a:xfrm>
        </p:spPr>
        <p:txBody>
          <a:bodyPr anchor="b"/>
          <a:lstStyle>
            <a:lvl1pPr marL="0" indent="0">
              <a:buNone/>
              <a:defRPr sz="2400" b="1"/>
            </a:lvl1pPr>
            <a:lvl2pPr marL="454617" indent="0">
              <a:buNone/>
              <a:defRPr sz="2000" b="1"/>
            </a:lvl2pPr>
            <a:lvl3pPr marL="909227" indent="0">
              <a:buNone/>
              <a:defRPr sz="1800" b="1"/>
            </a:lvl3pPr>
            <a:lvl4pPr marL="1363832" indent="0">
              <a:buNone/>
              <a:defRPr sz="1600" b="1"/>
            </a:lvl4pPr>
            <a:lvl5pPr marL="1818457" indent="0">
              <a:buNone/>
              <a:defRPr sz="1600" b="1"/>
            </a:lvl5pPr>
            <a:lvl6pPr marL="2273087" indent="0">
              <a:buNone/>
              <a:defRPr sz="1600" b="1"/>
            </a:lvl6pPr>
            <a:lvl7pPr marL="2727688" indent="0">
              <a:buNone/>
              <a:defRPr sz="1600" b="1"/>
            </a:lvl7pPr>
            <a:lvl8pPr marL="3182314" indent="0">
              <a:buNone/>
              <a:defRPr sz="1600" b="1"/>
            </a:lvl8pPr>
            <a:lvl9pPr marL="36369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9"/>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4E1C7A53-6348-4B16-90D9-A650AEAB3930}" type="slidenum">
              <a:rPr lang="en-US"/>
              <a:pPr>
                <a:defRPr/>
              </a:pPr>
              <a:t>‹#›</a:t>
            </a:fld>
            <a:endParaRPr lang="en-US"/>
          </a:p>
        </p:txBody>
      </p:sp>
    </p:spTree>
    <p:extLst>
      <p:ext uri="{BB962C8B-B14F-4D97-AF65-F5344CB8AC3E}">
        <p14:creationId xmlns:p14="http://schemas.microsoft.com/office/powerpoint/2010/main" val="3577748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03844D4E-28AA-476D-AAA7-46CC48CD686B}" type="slidenum">
              <a:rPr lang="en-US"/>
              <a:pPr>
                <a:defRPr/>
              </a:pPr>
              <a:t>‹#›</a:t>
            </a:fld>
            <a:endParaRPr lang="en-US"/>
          </a:p>
        </p:txBody>
      </p:sp>
    </p:spTree>
    <p:extLst>
      <p:ext uri="{BB962C8B-B14F-4D97-AF65-F5344CB8AC3E}">
        <p14:creationId xmlns:p14="http://schemas.microsoft.com/office/powerpoint/2010/main" val="327693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fld id="{D054E296-417C-4141-911D-E835917B8552}" type="slidenum">
              <a:rPr lang="en-US"/>
              <a:pPr>
                <a:defRPr/>
              </a:pPr>
              <a:t>‹#›</a:t>
            </a:fld>
            <a:endParaRPr lang="en-US"/>
          </a:p>
        </p:txBody>
      </p:sp>
    </p:spTree>
    <p:extLst>
      <p:ext uri="{BB962C8B-B14F-4D97-AF65-F5344CB8AC3E}">
        <p14:creationId xmlns:p14="http://schemas.microsoft.com/office/powerpoint/2010/main" val="176206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01" y="204838"/>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049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301" y="1076398"/>
            <a:ext cx="3008313" cy="3518297"/>
          </a:xfrm>
        </p:spPr>
        <p:txBody>
          <a:bodyPr/>
          <a:lstStyle>
            <a:lvl1pPr marL="0" indent="0">
              <a:buNone/>
              <a:defRPr sz="1400"/>
            </a:lvl1pPr>
            <a:lvl2pPr marL="454617" indent="0">
              <a:buNone/>
              <a:defRPr sz="1200"/>
            </a:lvl2pPr>
            <a:lvl3pPr marL="909227" indent="0">
              <a:buNone/>
              <a:defRPr sz="1000"/>
            </a:lvl3pPr>
            <a:lvl4pPr marL="1363832" indent="0">
              <a:buNone/>
              <a:defRPr sz="900"/>
            </a:lvl4pPr>
            <a:lvl5pPr marL="1818457" indent="0">
              <a:buNone/>
              <a:defRPr sz="900"/>
            </a:lvl5pPr>
            <a:lvl6pPr marL="2273087" indent="0">
              <a:buNone/>
              <a:defRPr sz="900"/>
            </a:lvl6pPr>
            <a:lvl7pPr marL="2727688" indent="0">
              <a:buNone/>
              <a:defRPr sz="900"/>
            </a:lvl7pPr>
            <a:lvl8pPr marL="3182314" indent="0">
              <a:buNone/>
              <a:defRPr sz="900"/>
            </a:lvl8pPr>
            <a:lvl9pPr marL="36369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7DC11572-F228-48BC-BE1B-075E40C05803}" type="slidenum">
              <a:rPr lang="en-US"/>
              <a:pPr>
                <a:defRPr/>
              </a:pPr>
              <a:t>‹#›</a:t>
            </a:fld>
            <a:endParaRPr lang="en-US"/>
          </a:p>
        </p:txBody>
      </p:sp>
    </p:spTree>
    <p:extLst>
      <p:ext uri="{BB962C8B-B14F-4D97-AF65-F5344CB8AC3E}">
        <p14:creationId xmlns:p14="http://schemas.microsoft.com/office/powerpoint/2010/main" val="408508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6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4617" indent="0">
              <a:buNone/>
              <a:defRPr sz="2800"/>
            </a:lvl2pPr>
            <a:lvl3pPr marL="909227" indent="0">
              <a:buNone/>
              <a:defRPr sz="2400"/>
            </a:lvl3pPr>
            <a:lvl4pPr marL="1363832" indent="0">
              <a:buNone/>
              <a:defRPr sz="2000"/>
            </a:lvl4pPr>
            <a:lvl5pPr marL="1818457" indent="0">
              <a:buNone/>
              <a:defRPr sz="2000"/>
            </a:lvl5pPr>
            <a:lvl6pPr marL="2273087" indent="0">
              <a:buNone/>
              <a:defRPr sz="2000"/>
            </a:lvl6pPr>
            <a:lvl7pPr marL="2727688" indent="0">
              <a:buNone/>
              <a:defRPr sz="2000"/>
            </a:lvl7pPr>
            <a:lvl8pPr marL="3182314" indent="0">
              <a:buNone/>
              <a:defRPr sz="2000"/>
            </a:lvl8pPr>
            <a:lvl9pPr marL="3636928" indent="0">
              <a:buNone/>
              <a:defRPr sz="2000"/>
            </a:lvl9pPr>
          </a:lstStyle>
          <a:p>
            <a:pPr lvl="0"/>
            <a:endParaRPr lang="en-US" noProof="0" smtClean="0"/>
          </a:p>
        </p:txBody>
      </p:sp>
      <p:sp>
        <p:nvSpPr>
          <p:cNvPr id="4" name="Text Placeholder 3"/>
          <p:cNvSpPr>
            <a:spLocks noGrp="1"/>
          </p:cNvSpPr>
          <p:nvPr>
            <p:ph type="body" sz="half" idx="2"/>
          </p:nvPr>
        </p:nvSpPr>
        <p:spPr>
          <a:xfrm>
            <a:off x="1792288" y="4025689"/>
            <a:ext cx="5486400" cy="603647"/>
          </a:xfrm>
        </p:spPr>
        <p:txBody>
          <a:bodyPr/>
          <a:lstStyle>
            <a:lvl1pPr marL="0" indent="0">
              <a:buNone/>
              <a:defRPr sz="1400"/>
            </a:lvl1pPr>
            <a:lvl2pPr marL="454617" indent="0">
              <a:buNone/>
              <a:defRPr sz="1200"/>
            </a:lvl2pPr>
            <a:lvl3pPr marL="909227" indent="0">
              <a:buNone/>
              <a:defRPr sz="1000"/>
            </a:lvl3pPr>
            <a:lvl4pPr marL="1363832" indent="0">
              <a:buNone/>
              <a:defRPr sz="900"/>
            </a:lvl4pPr>
            <a:lvl5pPr marL="1818457" indent="0">
              <a:buNone/>
              <a:defRPr sz="900"/>
            </a:lvl5pPr>
            <a:lvl6pPr marL="2273087" indent="0">
              <a:buNone/>
              <a:defRPr sz="900"/>
            </a:lvl6pPr>
            <a:lvl7pPr marL="2727688" indent="0">
              <a:buNone/>
              <a:defRPr sz="900"/>
            </a:lvl7pPr>
            <a:lvl8pPr marL="3182314" indent="0">
              <a:buNone/>
              <a:defRPr sz="900"/>
            </a:lvl8pPr>
            <a:lvl9pPr marL="36369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E60CAA58-A86A-4C32-ADB8-0BB48D6F5B12}" type="slidenum">
              <a:rPr lang="en-US"/>
              <a:pPr>
                <a:defRPr/>
              </a:pPr>
              <a:t>‹#›</a:t>
            </a:fld>
            <a:endParaRPr lang="en-US"/>
          </a:p>
        </p:txBody>
      </p:sp>
    </p:spTree>
    <p:extLst>
      <p:ext uri="{BB962C8B-B14F-4D97-AF65-F5344CB8AC3E}">
        <p14:creationId xmlns:p14="http://schemas.microsoft.com/office/powerpoint/2010/main" val="125221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208458108"/>
      </p:ext>
    </p:extLst>
  </p:cSld>
  <p:clrMapOvr>
    <a:masterClrMapping/>
  </p:clrMapOvr>
  <p:transition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4543E0F1-3FA7-4676-9AD7-6114AE7C66E7}" type="slidenum">
              <a:rPr lang="en-US"/>
              <a:pPr>
                <a:defRPr/>
              </a:pPr>
              <a:t>‹#›</a:t>
            </a:fld>
            <a:endParaRPr lang="en-US"/>
          </a:p>
        </p:txBody>
      </p:sp>
    </p:spTree>
    <p:extLst>
      <p:ext uri="{BB962C8B-B14F-4D97-AF65-F5344CB8AC3E}">
        <p14:creationId xmlns:p14="http://schemas.microsoft.com/office/powerpoint/2010/main" val="2446751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28600"/>
            <a:ext cx="2152650" cy="4343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1" y="228600"/>
            <a:ext cx="6305550" cy="4343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871F5574-B0F4-40F6-8613-FE6209F90A89}" type="slidenum">
              <a:rPr lang="en-US"/>
              <a:pPr>
                <a:defRPr/>
              </a:pPr>
              <a:t>‹#›</a:t>
            </a:fld>
            <a:endParaRPr lang="en-US"/>
          </a:p>
        </p:txBody>
      </p:sp>
    </p:spTree>
    <p:extLst>
      <p:ext uri="{BB962C8B-B14F-4D97-AF65-F5344CB8AC3E}">
        <p14:creationId xmlns:p14="http://schemas.microsoft.com/office/powerpoint/2010/main" val="2017600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1" y="1200150"/>
            <a:ext cx="4229100" cy="3371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00152"/>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2943227"/>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A192F087-138D-4436-A340-C7839DC65116}" type="slidenum">
              <a:rPr lang="en-US"/>
              <a:pPr>
                <a:defRPr/>
              </a:pPr>
              <a:t>‹#›</a:t>
            </a:fld>
            <a:endParaRPr lang="en-US"/>
          </a:p>
        </p:txBody>
      </p:sp>
    </p:spTree>
    <p:extLst>
      <p:ext uri="{BB962C8B-B14F-4D97-AF65-F5344CB8AC3E}">
        <p14:creationId xmlns:p14="http://schemas.microsoft.com/office/powerpoint/2010/main" val="205429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2" y="228600"/>
            <a:ext cx="8610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1B3E4443-5FA3-4BCC-9930-10E46183E8F9}" type="slidenum">
              <a:rPr lang="en-US"/>
              <a:pPr>
                <a:defRPr/>
              </a:pPr>
              <a:t>‹#›</a:t>
            </a:fld>
            <a:endParaRPr lang="en-US"/>
          </a:p>
        </p:txBody>
      </p:sp>
    </p:spTree>
    <p:extLst>
      <p:ext uri="{BB962C8B-B14F-4D97-AF65-F5344CB8AC3E}">
        <p14:creationId xmlns:p14="http://schemas.microsoft.com/office/powerpoint/2010/main" val="2225654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200150"/>
            <a:ext cx="4229100" cy="3371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00152"/>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2943227"/>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CF893BD3-5890-4CBC-A781-8ACAFAB8C9AA}" type="slidenum">
              <a:rPr lang="en-US"/>
              <a:pPr>
                <a:defRPr/>
              </a:pPr>
              <a:t>‹#›</a:t>
            </a:fld>
            <a:endParaRPr lang="en-US"/>
          </a:p>
        </p:txBody>
      </p:sp>
    </p:spTree>
    <p:extLst>
      <p:ext uri="{BB962C8B-B14F-4D97-AF65-F5344CB8AC3E}">
        <p14:creationId xmlns:p14="http://schemas.microsoft.com/office/powerpoint/2010/main" val="3840703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1" y="1200152"/>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00152"/>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1" y="2943227"/>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2943227"/>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318356BB-FB64-4102-878C-F45A9FD82AB3}" type="slidenum">
              <a:rPr lang="en-US"/>
              <a:pPr>
                <a:defRPr/>
              </a:pPr>
              <a:t>‹#›</a:t>
            </a:fld>
            <a:endParaRPr lang="en-US"/>
          </a:p>
        </p:txBody>
      </p:sp>
    </p:spTree>
    <p:extLst>
      <p:ext uri="{BB962C8B-B14F-4D97-AF65-F5344CB8AC3E}">
        <p14:creationId xmlns:p14="http://schemas.microsoft.com/office/powerpoint/2010/main" val="266385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40" indent="0" algn="ctr">
              <a:buNone/>
              <a:defRPr>
                <a:solidFill>
                  <a:schemeClr val="tx1">
                    <a:tint val="75000"/>
                  </a:schemeClr>
                </a:solidFill>
              </a:defRPr>
            </a:lvl2pPr>
            <a:lvl3pPr marL="913480" indent="0" algn="ctr">
              <a:buNone/>
              <a:defRPr>
                <a:solidFill>
                  <a:schemeClr val="tx1">
                    <a:tint val="75000"/>
                  </a:schemeClr>
                </a:solidFill>
              </a:defRPr>
            </a:lvl3pPr>
            <a:lvl4pPr marL="1370220" indent="0" algn="ctr">
              <a:buNone/>
              <a:defRPr>
                <a:solidFill>
                  <a:schemeClr val="tx1">
                    <a:tint val="75000"/>
                  </a:schemeClr>
                </a:solidFill>
              </a:defRPr>
            </a:lvl4pPr>
            <a:lvl5pPr marL="1826960" indent="0" algn="ctr">
              <a:buNone/>
              <a:defRPr>
                <a:solidFill>
                  <a:schemeClr val="tx1">
                    <a:tint val="75000"/>
                  </a:schemeClr>
                </a:solidFill>
              </a:defRPr>
            </a:lvl5pPr>
            <a:lvl6pPr marL="2283700" indent="0" algn="ctr">
              <a:buNone/>
              <a:defRPr>
                <a:solidFill>
                  <a:schemeClr val="tx1">
                    <a:tint val="75000"/>
                  </a:schemeClr>
                </a:solidFill>
              </a:defRPr>
            </a:lvl6pPr>
            <a:lvl7pPr marL="2740440" indent="0" algn="ctr">
              <a:buNone/>
              <a:defRPr>
                <a:solidFill>
                  <a:schemeClr val="tx1">
                    <a:tint val="75000"/>
                  </a:schemeClr>
                </a:solidFill>
              </a:defRPr>
            </a:lvl7pPr>
            <a:lvl8pPr marL="3197180" indent="0" algn="ctr">
              <a:buNone/>
              <a:defRPr>
                <a:solidFill>
                  <a:schemeClr val="tx1">
                    <a:tint val="75000"/>
                  </a:schemeClr>
                </a:solidFill>
              </a:defRPr>
            </a:lvl8pPr>
            <a:lvl9pPr marL="36539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20FB08FD-4696-4BB0-93F2-600193D68F52}" type="datetimeFigureOut">
              <a:rPr lang="en-US"/>
              <a:pPr>
                <a:defRPr/>
              </a:pPr>
              <a:t>11/18/2012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A86257FC-FD21-410B-8CDC-D93115B42317}" type="slidenum">
              <a:rPr lang="en-US"/>
              <a:pPr>
                <a:defRPr/>
              </a:pPr>
              <a:t>‹#›</a:t>
            </a:fld>
            <a:endParaRPr lang="en-US"/>
          </a:p>
        </p:txBody>
      </p:sp>
    </p:spTree>
    <p:extLst>
      <p:ext uri="{BB962C8B-B14F-4D97-AF65-F5344CB8AC3E}">
        <p14:creationId xmlns:p14="http://schemas.microsoft.com/office/powerpoint/2010/main" val="1691321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5B31C4FC-B7F0-48B7-A792-75CE596E5729}" type="datetimeFigureOut">
              <a:rPr lang="en-US"/>
              <a:pPr>
                <a:defRPr/>
              </a:pPr>
              <a:t>11/18/2012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7A26BF68-947B-4861-967F-214F41A5CA1F}" type="slidenum">
              <a:rPr lang="en-US"/>
              <a:pPr>
                <a:defRPr/>
              </a:pPr>
              <a:t>‹#›</a:t>
            </a:fld>
            <a:endParaRPr lang="en-US"/>
          </a:p>
        </p:txBody>
      </p:sp>
    </p:spTree>
    <p:extLst>
      <p:ext uri="{BB962C8B-B14F-4D97-AF65-F5344CB8AC3E}">
        <p14:creationId xmlns:p14="http://schemas.microsoft.com/office/powerpoint/2010/main" val="2149087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40" indent="0">
              <a:buNone/>
              <a:defRPr sz="1800">
                <a:solidFill>
                  <a:schemeClr val="tx1">
                    <a:tint val="75000"/>
                  </a:schemeClr>
                </a:solidFill>
              </a:defRPr>
            </a:lvl2pPr>
            <a:lvl3pPr marL="913480" indent="0">
              <a:buNone/>
              <a:defRPr sz="1600">
                <a:solidFill>
                  <a:schemeClr val="tx1">
                    <a:tint val="75000"/>
                  </a:schemeClr>
                </a:solidFill>
              </a:defRPr>
            </a:lvl3pPr>
            <a:lvl4pPr marL="1370220" indent="0">
              <a:buNone/>
              <a:defRPr sz="1400">
                <a:solidFill>
                  <a:schemeClr val="tx1">
                    <a:tint val="75000"/>
                  </a:schemeClr>
                </a:solidFill>
              </a:defRPr>
            </a:lvl4pPr>
            <a:lvl5pPr marL="1826960" indent="0">
              <a:buNone/>
              <a:defRPr sz="1400">
                <a:solidFill>
                  <a:schemeClr val="tx1">
                    <a:tint val="75000"/>
                  </a:schemeClr>
                </a:solidFill>
              </a:defRPr>
            </a:lvl5pPr>
            <a:lvl6pPr marL="2283700" indent="0">
              <a:buNone/>
              <a:defRPr sz="1400">
                <a:solidFill>
                  <a:schemeClr val="tx1">
                    <a:tint val="75000"/>
                  </a:schemeClr>
                </a:solidFill>
              </a:defRPr>
            </a:lvl6pPr>
            <a:lvl7pPr marL="2740440" indent="0">
              <a:buNone/>
              <a:defRPr sz="1400">
                <a:solidFill>
                  <a:schemeClr val="tx1">
                    <a:tint val="75000"/>
                  </a:schemeClr>
                </a:solidFill>
              </a:defRPr>
            </a:lvl7pPr>
            <a:lvl8pPr marL="3197180" indent="0">
              <a:buNone/>
              <a:defRPr sz="1400">
                <a:solidFill>
                  <a:schemeClr val="tx1">
                    <a:tint val="75000"/>
                  </a:schemeClr>
                </a:solidFill>
              </a:defRPr>
            </a:lvl8pPr>
            <a:lvl9pPr marL="36539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A904F0A8-155B-4615-B7A7-F2BA4A20FF7E}" type="datetimeFigureOut">
              <a:rPr lang="en-US"/>
              <a:pPr>
                <a:defRPr/>
              </a:pPr>
              <a:t>11/18/2012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BD97D708-5D3D-47A7-BC66-790656203FD9}" type="slidenum">
              <a:rPr lang="en-US"/>
              <a:pPr>
                <a:defRPr/>
              </a:pPr>
              <a:t>‹#›</a:t>
            </a:fld>
            <a:endParaRPr lang="en-US"/>
          </a:p>
        </p:txBody>
      </p:sp>
    </p:spTree>
    <p:extLst>
      <p:ext uri="{BB962C8B-B14F-4D97-AF65-F5344CB8AC3E}">
        <p14:creationId xmlns:p14="http://schemas.microsoft.com/office/powerpoint/2010/main" val="4191424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FC503329-DB9C-4DFB-BEC1-FB8DA53A1842}" type="datetimeFigureOut">
              <a:rPr lang="en-US"/>
              <a:pPr>
                <a:defRPr/>
              </a:pPr>
              <a:t>11/18/2012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DE0AF67A-70FB-4C83-B21C-105E3DB0C874}" type="slidenum">
              <a:rPr lang="en-US"/>
              <a:pPr>
                <a:defRPr/>
              </a:pPr>
              <a:t>‹#›</a:t>
            </a:fld>
            <a:endParaRPr lang="en-US"/>
          </a:p>
        </p:txBody>
      </p:sp>
    </p:spTree>
    <p:extLst>
      <p:ext uri="{BB962C8B-B14F-4D97-AF65-F5344CB8AC3E}">
        <p14:creationId xmlns:p14="http://schemas.microsoft.com/office/powerpoint/2010/main" val="3744669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4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0" y="1076328"/>
            <a:ext cx="3008313" cy="3518297"/>
          </a:xfrm>
        </p:spPr>
        <p:txBody>
          <a:bodyPr/>
          <a:lstStyle>
            <a:lvl1pPr marL="0" indent="0">
              <a:buNone/>
              <a:defRPr sz="1400"/>
            </a:lvl1pPr>
            <a:lvl2pPr marL="456740" indent="0">
              <a:buNone/>
              <a:defRPr sz="1200"/>
            </a:lvl2pPr>
            <a:lvl3pPr marL="913480" indent="0">
              <a:buNone/>
              <a:defRPr sz="1000"/>
            </a:lvl3pPr>
            <a:lvl4pPr marL="1370220" indent="0">
              <a:buNone/>
              <a:defRPr sz="900"/>
            </a:lvl4pPr>
            <a:lvl5pPr marL="1826960" indent="0">
              <a:buNone/>
              <a:defRPr sz="900"/>
            </a:lvl5pPr>
            <a:lvl6pPr marL="2283700" indent="0">
              <a:buNone/>
              <a:defRPr sz="900"/>
            </a:lvl6pPr>
            <a:lvl7pPr marL="2740440" indent="0">
              <a:buNone/>
              <a:defRPr sz="900"/>
            </a:lvl7pPr>
            <a:lvl8pPr marL="3197180" indent="0">
              <a:buNone/>
              <a:defRPr sz="900"/>
            </a:lvl8pPr>
            <a:lvl9pPr marL="365392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4270514275"/>
      </p:ext>
    </p:extLst>
  </p:cSld>
  <p:clrMapOvr>
    <a:masterClrMapping/>
  </p:clrMapOvr>
  <p:transition advClick="0"/>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40" indent="0">
              <a:buNone/>
              <a:defRPr sz="2000" b="1"/>
            </a:lvl2pPr>
            <a:lvl3pPr marL="913480" indent="0">
              <a:buNone/>
              <a:defRPr sz="1800" b="1"/>
            </a:lvl3pPr>
            <a:lvl4pPr marL="1370220" indent="0">
              <a:buNone/>
              <a:defRPr sz="1600" b="1"/>
            </a:lvl4pPr>
            <a:lvl5pPr marL="1826960" indent="0">
              <a:buNone/>
              <a:defRPr sz="1600" b="1"/>
            </a:lvl5pPr>
            <a:lvl6pPr marL="2283700" indent="0">
              <a:buNone/>
              <a:defRPr sz="1600" b="1"/>
            </a:lvl6pPr>
            <a:lvl7pPr marL="2740440" indent="0">
              <a:buNone/>
              <a:defRPr sz="1600" b="1"/>
            </a:lvl7pPr>
            <a:lvl8pPr marL="3197180" indent="0">
              <a:buNone/>
              <a:defRPr sz="1600" b="1"/>
            </a:lvl8pPr>
            <a:lvl9pPr marL="36539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740" indent="0">
              <a:buNone/>
              <a:defRPr sz="2000" b="1"/>
            </a:lvl2pPr>
            <a:lvl3pPr marL="913480" indent="0">
              <a:buNone/>
              <a:defRPr sz="1800" b="1"/>
            </a:lvl3pPr>
            <a:lvl4pPr marL="1370220" indent="0">
              <a:buNone/>
              <a:defRPr sz="1600" b="1"/>
            </a:lvl4pPr>
            <a:lvl5pPr marL="1826960" indent="0">
              <a:buNone/>
              <a:defRPr sz="1600" b="1"/>
            </a:lvl5pPr>
            <a:lvl6pPr marL="2283700" indent="0">
              <a:buNone/>
              <a:defRPr sz="1600" b="1"/>
            </a:lvl6pPr>
            <a:lvl7pPr marL="2740440" indent="0">
              <a:buNone/>
              <a:defRPr sz="1600" b="1"/>
            </a:lvl7pPr>
            <a:lvl8pPr marL="3197180" indent="0">
              <a:buNone/>
              <a:defRPr sz="1600" b="1"/>
            </a:lvl8pPr>
            <a:lvl9pPr marL="36539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40D598FA-0B1A-4811-8135-DAE2635C8751}" type="datetimeFigureOut">
              <a:rPr lang="en-US"/>
              <a:pPr>
                <a:defRPr/>
              </a:pPr>
              <a:t>11/18/2012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2C5EB1F6-916B-4F1A-A1A0-4E153A8D2603}" type="slidenum">
              <a:rPr lang="en-US"/>
              <a:pPr>
                <a:defRPr/>
              </a:pPr>
              <a:t>‹#›</a:t>
            </a:fld>
            <a:endParaRPr lang="en-US"/>
          </a:p>
        </p:txBody>
      </p:sp>
    </p:spTree>
    <p:extLst>
      <p:ext uri="{BB962C8B-B14F-4D97-AF65-F5344CB8AC3E}">
        <p14:creationId xmlns:p14="http://schemas.microsoft.com/office/powerpoint/2010/main" val="3158670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0E9F4C8F-BD21-43CB-921D-7E3B3B300DDF}" type="datetimeFigureOut">
              <a:rPr lang="en-US"/>
              <a:pPr>
                <a:defRPr/>
              </a:pPr>
              <a:t>11/18/2012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317A2A29-7C33-4299-9626-9A4564547E2F}" type="slidenum">
              <a:rPr lang="en-US"/>
              <a:pPr>
                <a:defRPr/>
              </a:pPr>
              <a:t>‹#›</a:t>
            </a:fld>
            <a:endParaRPr lang="en-US"/>
          </a:p>
        </p:txBody>
      </p:sp>
    </p:spTree>
    <p:extLst>
      <p:ext uri="{BB962C8B-B14F-4D97-AF65-F5344CB8AC3E}">
        <p14:creationId xmlns:p14="http://schemas.microsoft.com/office/powerpoint/2010/main" val="763095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D9E4BBBD-67A7-4B69-B1CA-01884C362202}" type="datetimeFigureOut">
              <a:rPr lang="en-US"/>
              <a:pPr>
                <a:defRPr/>
              </a:pPr>
              <a:t>11/18/2012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4FE4EFDC-A238-4B3B-999B-D7C153B1DE6D}" type="slidenum">
              <a:rPr lang="en-US"/>
              <a:pPr>
                <a:defRPr/>
              </a:pPr>
              <a:t>‹#›</a:t>
            </a:fld>
            <a:endParaRPr lang="en-US"/>
          </a:p>
        </p:txBody>
      </p:sp>
    </p:spTree>
    <p:extLst>
      <p:ext uri="{BB962C8B-B14F-4D97-AF65-F5344CB8AC3E}">
        <p14:creationId xmlns:p14="http://schemas.microsoft.com/office/powerpoint/2010/main" val="4238090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0" y="1076328"/>
            <a:ext cx="3008313" cy="3518297"/>
          </a:xfrm>
        </p:spPr>
        <p:txBody>
          <a:bodyPr/>
          <a:lstStyle>
            <a:lvl1pPr marL="0" indent="0">
              <a:buNone/>
              <a:defRPr sz="1400"/>
            </a:lvl1pPr>
            <a:lvl2pPr marL="456740" indent="0">
              <a:buNone/>
              <a:defRPr sz="1200"/>
            </a:lvl2pPr>
            <a:lvl3pPr marL="913480" indent="0">
              <a:buNone/>
              <a:defRPr sz="1000"/>
            </a:lvl3pPr>
            <a:lvl4pPr marL="1370220" indent="0">
              <a:buNone/>
              <a:defRPr sz="900"/>
            </a:lvl4pPr>
            <a:lvl5pPr marL="1826960" indent="0">
              <a:buNone/>
              <a:defRPr sz="900"/>
            </a:lvl5pPr>
            <a:lvl6pPr marL="2283700" indent="0">
              <a:buNone/>
              <a:defRPr sz="900"/>
            </a:lvl6pPr>
            <a:lvl7pPr marL="2740440" indent="0">
              <a:buNone/>
              <a:defRPr sz="900"/>
            </a:lvl7pPr>
            <a:lvl8pPr marL="3197180" indent="0">
              <a:buNone/>
              <a:defRPr sz="900"/>
            </a:lvl8pPr>
            <a:lvl9pPr marL="36539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4DD2DA61-B6AD-4F40-83F2-DED67DFDF3A1}" type="datetimeFigureOut">
              <a:rPr lang="en-US"/>
              <a:pPr>
                <a:defRPr/>
              </a:pPr>
              <a:t>11/18/2012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872F8E78-FC29-4D6F-89BF-B6076E4273F7}" type="slidenum">
              <a:rPr lang="en-US"/>
              <a:pPr>
                <a:defRPr/>
              </a:pPr>
              <a:t>‹#›</a:t>
            </a:fld>
            <a:endParaRPr lang="en-US"/>
          </a:p>
        </p:txBody>
      </p:sp>
    </p:spTree>
    <p:extLst>
      <p:ext uri="{BB962C8B-B14F-4D97-AF65-F5344CB8AC3E}">
        <p14:creationId xmlns:p14="http://schemas.microsoft.com/office/powerpoint/2010/main" val="15652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740" indent="0">
              <a:buNone/>
              <a:defRPr sz="2800"/>
            </a:lvl2pPr>
            <a:lvl3pPr marL="913480" indent="0">
              <a:buNone/>
              <a:defRPr sz="2400"/>
            </a:lvl3pPr>
            <a:lvl4pPr marL="1370220" indent="0">
              <a:buNone/>
              <a:defRPr sz="2000"/>
            </a:lvl4pPr>
            <a:lvl5pPr marL="1826960" indent="0">
              <a:buNone/>
              <a:defRPr sz="2000"/>
            </a:lvl5pPr>
            <a:lvl6pPr marL="2283700" indent="0">
              <a:buNone/>
              <a:defRPr sz="2000"/>
            </a:lvl6pPr>
            <a:lvl7pPr marL="2740440" indent="0">
              <a:buNone/>
              <a:defRPr sz="2000"/>
            </a:lvl7pPr>
            <a:lvl8pPr marL="3197180" indent="0">
              <a:buNone/>
              <a:defRPr sz="2000"/>
            </a:lvl8pPr>
            <a:lvl9pPr marL="3653920" indent="0">
              <a:buNone/>
              <a:defRPr sz="2000"/>
            </a:lvl9pPr>
          </a:lstStyle>
          <a:p>
            <a:pPr lvl="0"/>
            <a:endParaRPr lang="en-US" noProof="0"/>
          </a:p>
        </p:txBody>
      </p:sp>
      <p:sp>
        <p:nvSpPr>
          <p:cNvPr id="4" name="Text Placeholder 3"/>
          <p:cNvSpPr>
            <a:spLocks noGrp="1"/>
          </p:cNvSpPr>
          <p:nvPr>
            <p:ph type="body" sz="half" idx="2"/>
          </p:nvPr>
        </p:nvSpPr>
        <p:spPr>
          <a:xfrm>
            <a:off x="1792288" y="4025518"/>
            <a:ext cx="5486400" cy="603647"/>
          </a:xfrm>
        </p:spPr>
        <p:txBody>
          <a:bodyPr/>
          <a:lstStyle>
            <a:lvl1pPr marL="0" indent="0">
              <a:buNone/>
              <a:defRPr sz="1400"/>
            </a:lvl1pPr>
            <a:lvl2pPr marL="456740" indent="0">
              <a:buNone/>
              <a:defRPr sz="1200"/>
            </a:lvl2pPr>
            <a:lvl3pPr marL="913480" indent="0">
              <a:buNone/>
              <a:defRPr sz="1000"/>
            </a:lvl3pPr>
            <a:lvl4pPr marL="1370220" indent="0">
              <a:buNone/>
              <a:defRPr sz="900"/>
            </a:lvl4pPr>
            <a:lvl5pPr marL="1826960" indent="0">
              <a:buNone/>
              <a:defRPr sz="900"/>
            </a:lvl5pPr>
            <a:lvl6pPr marL="2283700" indent="0">
              <a:buNone/>
              <a:defRPr sz="900"/>
            </a:lvl6pPr>
            <a:lvl7pPr marL="2740440" indent="0">
              <a:buNone/>
              <a:defRPr sz="900"/>
            </a:lvl7pPr>
            <a:lvl8pPr marL="3197180" indent="0">
              <a:buNone/>
              <a:defRPr sz="900"/>
            </a:lvl8pPr>
            <a:lvl9pPr marL="36539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58439851-0CB6-44C7-A176-776CAAC75456}" type="datetimeFigureOut">
              <a:rPr lang="en-US"/>
              <a:pPr>
                <a:defRPr/>
              </a:pPr>
              <a:t>11/18/2012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094545BD-9A1B-4C8A-BC7D-4BF6A629610B}" type="slidenum">
              <a:rPr lang="en-US"/>
              <a:pPr>
                <a:defRPr/>
              </a:pPr>
              <a:t>‹#›</a:t>
            </a:fld>
            <a:endParaRPr lang="en-US"/>
          </a:p>
        </p:txBody>
      </p:sp>
    </p:spTree>
    <p:extLst>
      <p:ext uri="{BB962C8B-B14F-4D97-AF65-F5344CB8AC3E}">
        <p14:creationId xmlns:p14="http://schemas.microsoft.com/office/powerpoint/2010/main" val="34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7A06E016-E022-4782-907E-55438322DF0E}" type="datetimeFigureOut">
              <a:rPr lang="en-US"/>
              <a:pPr>
                <a:defRPr/>
              </a:pPr>
              <a:t>11/18/2012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0652FDAA-676A-4DDF-98E1-9765D9E05A72}" type="slidenum">
              <a:rPr lang="en-US"/>
              <a:pPr>
                <a:defRPr/>
              </a:pPr>
              <a:t>‹#›</a:t>
            </a:fld>
            <a:endParaRPr lang="en-US"/>
          </a:p>
        </p:txBody>
      </p:sp>
    </p:spTree>
    <p:extLst>
      <p:ext uri="{BB962C8B-B14F-4D97-AF65-F5344CB8AC3E}">
        <p14:creationId xmlns:p14="http://schemas.microsoft.com/office/powerpoint/2010/main" val="2206376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E87EE7DA-9455-4319-A009-AD6B2AC29B04}" type="datetimeFigureOut">
              <a:rPr lang="en-US"/>
              <a:pPr>
                <a:defRPr/>
              </a:pPr>
              <a:t>11/18/2012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00CCB37D-75BD-48C2-8846-2C466A0BF6E8}" type="slidenum">
              <a:rPr lang="en-US"/>
              <a:pPr>
                <a:defRPr/>
              </a:pPr>
              <a:t>‹#›</a:t>
            </a:fld>
            <a:endParaRPr lang="en-US"/>
          </a:p>
        </p:txBody>
      </p:sp>
    </p:spTree>
    <p:extLst>
      <p:ext uri="{BB962C8B-B14F-4D97-AF65-F5344CB8AC3E}">
        <p14:creationId xmlns:p14="http://schemas.microsoft.com/office/powerpoint/2010/main" val="423933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40" indent="0" algn="ctr">
              <a:buNone/>
              <a:defRPr>
                <a:solidFill>
                  <a:schemeClr val="tx1">
                    <a:tint val="75000"/>
                  </a:schemeClr>
                </a:solidFill>
              </a:defRPr>
            </a:lvl2pPr>
            <a:lvl3pPr marL="913480" indent="0" algn="ctr">
              <a:buNone/>
              <a:defRPr>
                <a:solidFill>
                  <a:schemeClr val="tx1">
                    <a:tint val="75000"/>
                  </a:schemeClr>
                </a:solidFill>
              </a:defRPr>
            </a:lvl3pPr>
            <a:lvl4pPr marL="1370220" indent="0" algn="ctr">
              <a:buNone/>
              <a:defRPr>
                <a:solidFill>
                  <a:schemeClr val="tx1">
                    <a:tint val="75000"/>
                  </a:schemeClr>
                </a:solidFill>
              </a:defRPr>
            </a:lvl4pPr>
            <a:lvl5pPr marL="1826960" indent="0" algn="ctr">
              <a:buNone/>
              <a:defRPr>
                <a:solidFill>
                  <a:schemeClr val="tx1">
                    <a:tint val="75000"/>
                  </a:schemeClr>
                </a:solidFill>
              </a:defRPr>
            </a:lvl5pPr>
            <a:lvl6pPr marL="2283700" indent="0" algn="ctr">
              <a:buNone/>
              <a:defRPr>
                <a:solidFill>
                  <a:schemeClr val="tx1">
                    <a:tint val="75000"/>
                  </a:schemeClr>
                </a:solidFill>
              </a:defRPr>
            </a:lvl6pPr>
            <a:lvl7pPr marL="2740440" indent="0" algn="ctr">
              <a:buNone/>
              <a:defRPr>
                <a:solidFill>
                  <a:schemeClr val="tx1">
                    <a:tint val="75000"/>
                  </a:schemeClr>
                </a:solidFill>
              </a:defRPr>
            </a:lvl7pPr>
            <a:lvl8pPr marL="3197180" indent="0" algn="ctr">
              <a:buNone/>
              <a:defRPr>
                <a:solidFill>
                  <a:schemeClr val="tx1">
                    <a:tint val="75000"/>
                  </a:schemeClr>
                </a:solidFill>
              </a:defRPr>
            </a:lvl8pPr>
            <a:lvl9pPr marL="36539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DD1EE0DE-D455-43D6-91AF-6A5240BE41B6}" type="datetimeFigureOut">
              <a:rPr lang="en-US"/>
              <a:pPr>
                <a:defRPr/>
              </a:pPr>
              <a:t>11/18/2012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8C2F6155-AA82-4CF3-A480-414FDC1952AA}" type="slidenum">
              <a:rPr lang="en-US"/>
              <a:pPr>
                <a:defRPr/>
              </a:pPr>
              <a:t>‹#›</a:t>
            </a:fld>
            <a:endParaRPr lang="en-US"/>
          </a:p>
        </p:txBody>
      </p:sp>
    </p:spTree>
    <p:extLst>
      <p:ext uri="{BB962C8B-B14F-4D97-AF65-F5344CB8AC3E}">
        <p14:creationId xmlns:p14="http://schemas.microsoft.com/office/powerpoint/2010/main" val="2928447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F26303E9-743C-4C53-A36A-C23D05DA3557}" type="datetimeFigureOut">
              <a:rPr lang="en-US"/>
              <a:pPr>
                <a:defRPr/>
              </a:pPr>
              <a:t>11/18/2012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5AA3D845-91F0-418F-9F12-DB7783F68343}" type="slidenum">
              <a:rPr lang="en-US"/>
              <a:pPr>
                <a:defRPr/>
              </a:pPr>
              <a:t>‹#›</a:t>
            </a:fld>
            <a:endParaRPr lang="en-US"/>
          </a:p>
        </p:txBody>
      </p:sp>
    </p:spTree>
    <p:extLst>
      <p:ext uri="{BB962C8B-B14F-4D97-AF65-F5344CB8AC3E}">
        <p14:creationId xmlns:p14="http://schemas.microsoft.com/office/powerpoint/2010/main" val="232216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40" indent="0">
              <a:buNone/>
              <a:defRPr sz="1800">
                <a:solidFill>
                  <a:schemeClr val="tx1">
                    <a:tint val="75000"/>
                  </a:schemeClr>
                </a:solidFill>
              </a:defRPr>
            </a:lvl2pPr>
            <a:lvl3pPr marL="913480" indent="0">
              <a:buNone/>
              <a:defRPr sz="1600">
                <a:solidFill>
                  <a:schemeClr val="tx1">
                    <a:tint val="75000"/>
                  </a:schemeClr>
                </a:solidFill>
              </a:defRPr>
            </a:lvl3pPr>
            <a:lvl4pPr marL="1370220" indent="0">
              <a:buNone/>
              <a:defRPr sz="1400">
                <a:solidFill>
                  <a:schemeClr val="tx1">
                    <a:tint val="75000"/>
                  </a:schemeClr>
                </a:solidFill>
              </a:defRPr>
            </a:lvl4pPr>
            <a:lvl5pPr marL="1826960" indent="0">
              <a:buNone/>
              <a:defRPr sz="1400">
                <a:solidFill>
                  <a:schemeClr val="tx1">
                    <a:tint val="75000"/>
                  </a:schemeClr>
                </a:solidFill>
              </a:defRPr>
            </a:lvl5pPr>
            <a:lvl6pPr marL="2283700" indent="0">
              <a:buNone/>
              <a:defRPr sz="1400">
                <a:solidFill>
                  <a:schemeClr val="tx1">
                    <a:tint val="75000"/>
                  </a:schemeClr>
                </a:solidFill>
              </a:defRPr>
            </a:lvl6pPr>
            <a:lvl7pPr marL="2740440" indent="0">
              <a:buNone/>
              <a:defRPr sz="1400">
                <a:solidFill>
                  <a:schemeClr val="tx1">
                    <a:tint val="75000"/>
                  </a:schemeClr>
                </a:solidFill>
              </a:defRPr>
            </a:lvl7pPr>
            <a:lvl8pPr marL="3197180" indent="0">
              <a:buNone/>
              <a:defRPr sz="1400">
                <a:solidFill>
                  <a:schemeClr val="tx1">
                    <a:tint val="75000"/>
                  </a:schemeClr>
                </a:solidFill>
              </a:defRPr>
            </a:lvl8pPr>
            <a:lvl9pPr marL="36539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248E8DE9-1B89-42DF-A00D-DB19837C6409}" type="datetimeFigureOut">
              <a:rPr lang="en-US"/>
              <a:pPr>
                <a:defRPr/>
              </a:pPr>
              <a:t>11/18/2012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8E52A6FD-B85E-44EF-BDEF-023FF3F682A6}" type="slidenum">
              <a:rPr lang="en-US"/>
              <a:pPr>
                <a:defRPr/>
              </a:pPr>
              <a:t>‹#›</a:t>
            </a:fld>
            <a:endParaRPr lang="en-US"/>
          </a:p>
        </p:txBody>
      </p:sp>
    </p:spTree>
    <p:extLst>
      <p:ext uri="{BB962C8B-B14F-4D97-AF65-F5344CB8AC3E}">
        <p14:creationId xmlns:p14="http://schemas.microsoft.com/office/powerpoint/2010/main" val="394814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740" indent="0">
              <a:buNone/>
              <a:defRPr sz="2800"/>
            </a:lvl2pPr>
            <a:lvl3pPr marL="913480" indent="0">
              <a:buNone/>
              <a:defRPr sz="2400"/>
            </a:lvl3pPr>
            <a:lvl4pPr marL="1370220" indent="0">
              <a:buNone/>
              <a:defRPr sz="2000"/>
            </a:lvl4pPr>
            <a:lvl5pPr marL="1826960" indent="0">
              <a:buNone/>
              <a:defRPr sz="2000"/>
            </a:lvl5pPr>
            <a:lvl6pPr marL="2283700" indent="0">
              <a:buNone/>
              <a:defRPr sz="2000"/>
            </a:lvl6pPr>
            <a:lvl7pPr marL="2740440" indent="0">
              <a:buNone/>
              <a:defRPr sz="2000"/>
            </a:lvl7pPr>
            <a:lvl8pPr marL="3197180" indent="0">
              <a:buNone/>
              <a:defRPr sz="2000"/>
            </a:lvl8pPr>
            <a:lvl9pPr marL="3653920" indent="0">
              <a:buNone/>
              <a:defRPr sz="2000"/>
            </a:lvl9pPr>
          </a:lstStyle>
          <a:p>
            <a:pPr lvl="0"/>
            <a:endParaRPr lang="en-US" noProof="0" smtClean="0"/>
          </a:p>
        </p:txBody>
      </p:sp>
      <p:sp>
        <p:nvSpPr>
          <p:cNvPr id="4" name="Text Placeholder 3"/>
          <p:cNvSpPr>
            <a:spLocks noGrp="1"/>
          </p:cNvSpPr>
          <p:nvPr>
            <p:ph type="body" sz="half" idx="2"/>
          </p:nvPr>
        </p:nvSpPr>
        <p:spPr>
          <a:xfrm>
            <a:off x="1792288" y="4025536"/>
            <a:ext cx="5486400" cy="603647"/>
          </a:xfrm>
        </p:spPr>
        <p:txBody>
          <a:bodyPr/>
          <a:lstStyle>
            <a:lvl1pPr marL="0" indent="0">
              <a:buNone/>
              <a:defRPr sz="1400"/>
            </a:lvl1pPr>
            <a:lvl2pPr marL="456740" indent="0">
              <a:buNone/>
              <a:defRPr sz="1200"/>
            </a:lvl2pPr>
            <a:lvl3pPr marL="913480" indent="0">
              <a:buNone/>
              <a:defRPr sz="1000"/>
            </a:lvl3pPr>
            <a:lvl4pPr marL="1370220" indent="0">
              <a:buNone/>
              <a:defRPr sz="900"/>
            </a:lvl4pPr>
            <a:lvl5pPr marL="1826960" indent="0">
              <a:buNone/>
              <a:defRPr sz="900"/>
            </a:lvl5pPr>
            <a:lvl6pPr marL="2283700" indent="0">
              <a:buNone/>
              <a:defRPr sz="900"/>
            </a:lvl6pPr>
            <a:lvl7pPr marL="2740440" indent="0">
              <a:buNone/>
              <a:defRPr sz="900"/>
            </a:lvl7pPr>
            <a:lvl8pPr marL="3197180" indent="0">
              <a:buNone/>
              <a:defRPr sz="900"/>
            </a:lvl8pPr>
            <a:lvl9pPr marL="365392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4229558386"/>
      </p:ext>
    </p:extLst>
  </p:cSld>
  <p:clrMapOvr>
    <a:masterClrMapping/>
  </p:clrMapOvr>
  <p:transition advClick="0"/>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62ECB725-C498-4608-BCB1-596B52F37E55}" type="datetimeFigureOut">
              <a:rPr lang="en-US"/>
              <a:pPr>
                <a:defRPr/>
              </a:pPr>
              <a:t>11/18/2012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D7AFAB89-92C9-432B-BDBF-71A4C2929D5A}" type="slidenum">
              <a:rPr lang="en-US"/>
              <a:pPr>
                <a:defRPr/>
              </a:pPr>
              <a:t>‹#›</a:t>
            </a:fld>
            <a:endParaRPr lang="en-US"/>
          </a:p>
        </p:txBody>
      </p:sp>
    </p:spTree>
    <p:extLst>
      <p:ext uri="{BB962C8B-B14F-4D97-AF65-F5344CB8AC3E}">
        <p14:creationId xmlns:p14="http://schemas.microsoft.com/office/powerpoint/2010/main" val="2614583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40" indent="0">
              <a:buNone/>
              <a:defRPr sz="2000" b="1"/>
            </a:lvl2pPr>
            <a:lvl3pPr marL="913480" indent="0">
              <a:buNone/>
              <a:defRPr sz="1800" b="1"/>
            </a:lvl3pPr>
            <a:lvl4pPr marL="1370220" indent="0">
              <a:buNone/>
              <a:defRPr sz="1600" b="1"/>
            </a:lvl4pPr>
            <a:lvl5pPr marL="1826960" indent="0">
              <a:buNone/>
              <a:defRPr sz="1600" b="1"/>
            </a:lvl5pPr>
            <a:lvl6pPr marL="2283700" indent="0">
              <a:buNone/>
              <a:defRPr sz="1600" b="1"/>
            </a:lvl6pPr>
            <a:lvl7pPr marL="2740440" indent="0">
              <a:buNone/>
              <a:defRPr sz="1600" b="1"/>
            </a:lvl7pPr>
            <a:lvl8pPr marL="3197180" indent="0">
              <a:buNone/>
              <a:defRPr sz="1600" b="1"/>
            </a:lvl8pPr>
            <a:lvl9pPr marL="36539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740" indent="0">
              <a:buNone/>
              <a:defRPr sz="2000" b="1"/>
            </a:lvl2pPr>
            <a:lvl3pPr marL="913480" indent="0">
              <a:buNone/>
              <a:defRPr sz="1800" b="1"/>
            </a:lvl3pPr>
            <a:lvl4pPr marL="1370220" indent="0">
              <a:buNone/>
              <a:defRPr sz="1600" b="1"/>
            </a:lvl4pPr>
            <a:lvl5pPr marL="1826960" indent="0">
              <a:buNone/>
              <a:defRPr sz="1600" b="1"/>
            </a:lvl5pPr>
            <a:lvl6pPr marL="2283700" indent="0">
              <a:buNone/>
              <a:defRPr sz="1600" b="1"/>
            </a:lvl6pPr>
            <a:lvl7pPr marL="2740440" indent="0">
              <a:buNone/>
              <a:defRPr sz="1600" b="1"/>
            </a:lvl7pPr>
            <a:lvl8pPr marL="3197180" indent="0">
              <a:buNone/>
              <a:defRPr sz="1600" b="1"/>
            </a:lvl8pPr>
            <a:lvl9pPr marL="36539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A726CE87-1950-45B3-BF41-8BEE28398DE2}" type="datetimeFigureOut">
              <a:rPr lang="en-US"/>
              <a:pPr>
                <a:defRPr/>
              </a:pPr>
              <a:t>11/18/2012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4B3765D9-9870-480F-9D96-6D2C8509B18A}" type="slidenum">
              <a:rPr lang="en-US"/>
              <a:pPr>
                <a:defRPr/>
              </a:pPr>
              <a:t>‹#›</a:t>
            </a:fld>
            <a:endParaRPr lang="en-US"/>
          </a:p>
        </p:txBody>
      </p:sp>
    </p:spTree>
    <p:extLst>
      <p:ext uri="{BB962C8B-B14F-4D97-AF65-F5344CB8AC3E}">
        <p14:creationId xmlns:p14="http://schemas.microsoft.com/office/powerpoint/2010/main" val="3453733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79CA93EC-0249-4719-93EE-C3ECE5A608A4}" type="datetimeFigureOut">
              <a:rPr lang="en-US"/>
              <a:pPr>
                <a:defRPr/>
              </a:pPr>
              <a:t>11/18/2012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36A17488-CED8-448A-8890-32767A687CE5}" type="slidenum">
              <a:rPr lang="en-US"/>
              <a:pPr>
                <a:defRPr/>
              </a:pPr>
              <a:t>‹#›</a:t>
            </a:fld>
            <a:endParaRPr lang="en-US"/>
          </a:p>
        </p:txBody>
      </p:sp>
    </p:spTree>
    <p:extLst>
      <p:ext uri="{BB962C8B-B14F-4D97-AF65-F5344CB8AC3E}">
        <p14:creationId xmlns:p14="http://schemas.microsoft.com/office/powerpoint/2010/main" val="364187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1BF2FEAD-F0F9-42F0-894E-7556F94BB99D}" type="datetimeFigureOut">
              <a:rPr lang="en-US"/>
              <a:pPr>
                <a:defRPr/>
              </a:pPr>
              <a:t>11/18/2012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13D6DE13-CCD4-4134-8C80-0ECBC33BE821}" type="slidenum">
              <a:rPr lang="en-US"/>
              <a:pPr>
                <a:defRPr/>
              </a:pPr>
              <a:t>‹#›</a:t>
            </a:fld>
            <a:endParaRPr lang="en-US"/>
          </a:p>
        </p:txBody>
      </p:sp>
    </p:spTree>
    <p:extLst>
      <p:ext uri="{BB962C8B-B14F-4D97-AF65-F5344CB8AC3E}">
        <p14:creationId xmlns:p14="http://schemas.microsoft.com/office/powerpoint/2010/main" val="147250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1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0" y="1076328"/>
            <a:ext cx="3008313" cy="3518297"/>
          </a:xfrm>
        </p:spPr>
        <p:txBody>
          <a:bodyPr/>
          <a:lstStyle>
            <a:lvl1pPr marL="0" indent="0">
              <a:buNone/>
              <a:defRPr sz="1400"/>
            </a:lvl1pPr>
            <a:lvl2pPr marL="456740" indent="0">
              <a:buNone/>
              <a:defRPr sz="1200"/>
            </a:lvl2pPr>
            <a:lvl3pPr marL="913480" indent="0">
              <a:buNone/>
              <a:defRPr sz="1000"/>
            </a:lvl3pPr>
            <a:lvl4pPr marL="1370220" indent="0">
              <a:buNone/>
              <a:defRPr sz="900"/>
            </a:lvl4pPr>
            <a:lvl5pPr marL="1826960" indent="0">
              <a:buNone/>
              <a:defRPr sz="900"/>
            </a:lvl5pPr>
            <a:lvl6pPr marL="2283700" indent="0">
              <a:buNone/>
              <a:defRPr sz="900"/>
            </a:lvl6pPr>
            <a:lvl7pPr marL="2740440" indent="0">
              <a:buNone/>
              <a:defRPr sz="900"/>
            </a:lvl7pPr>
            <a:lvl8pPr marL="3197180" indent="0">
              <a:buNone/>
              <a:defRPr sz="900"/>
            </a:lvl8pPr>
            <a:lvl9pPr marL="36539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1EA2E682-2B20-4875-93A5-27E514FC64EB}" type="datetimeFigureOut">
              <a:rPr lang="en-US"/>
              <a:pPr>
                <a:defRPr/>
              </a:pPr>
              <a:t>11/18/2012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E3E74BD6-7AFB-454D-B44F-FBE1E4BE0E69}" type="slidenum">
              <a:rPr lang="en-US"/>
              <a:pPr>
                <a:defRPr/>
              </a:pPr>
              <a:t>‹#›</a:t>
            </a:fld>
            <a:endParaRPr lang="en-US"/>
          </a:p>
        </p:txBody>
      </p:sp>
    </p:spTree>
    <p:extLst>
      <p:ext uri="{BB962C8B-B14F-4D97-AF65-F5344CB8AC3E}">
        <p14:creationId xmlns:p14="http://schemas.microsoft.com/office/powerpoint/2010/main" val="339199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740" indent="0">
              <a:buNone/>
              <a:defRPr sz="2800"/>
            </a:lvl2pPr>
            <a:lvl3pPr marL="913480" indent="0">
              <a:buNone/>
              <a:defRPr sz="2400"/>
            </a:lvl3pPr>
            <a:lvl4pPr marL="1370220" indent="0">
              <a:buNone/>
              <a:defRPr sz="2000"/>
            </a:lvl4pPr>
            <a:lvl5pPr marL="1826960" indent="0">
              <a:buNone/>
              <a:defRPr sz="2000"/>
            </a:lvl5pPr>
            <a:lvl6pPr marL="2283700" indent="0">
              <a:buNone/>
              <a:defRPr sz="2000"/>
            </a:lvl6pPr>
            <a:lvl7pPr marL="2740440" indent="0">
              <a:buNone/>
              <a:defRPr sz="2000"/>
            </a:lvl7pPr>
            <a:lvl8pPr marL="3197180" indent="0">
              <a:buNone/>
              <a:defRPr sz="2000"/>
            </a:lvl8pPr>
            <a:lvl9pPr marL="3653920" indent="0">
              <a:buNone/>
              <a:defRPr sz="2000"/>
            </a:lvl9pPr>
          </a:lstStyle>
          <a:p>
            <a:pPr lvl="0"/>
            <a:endParaRPr lang="en-US" noProof="0"/>
          </a:p>
        </p:txBody>
      </p:sp>
      <p:sp>
        <p:nvSpPr>
          <p:cNvPr id="4" name="Text Placeholder 3"/>
          <p:cNvSpPr>
            <a:spLocks noGrp="1"/>
          </p:cNvSpPr>
          <p:nvPr>
            <p:ph type="body" sz="half" idx="2"/>
          </p:nvPr>
        </p:nvSpPr>
        <p:spPr>
          <a:xfrm>
            <a:off x="1792288" y="4025617"/>
            <a:ext cx="5486400" cy="603647"/>
          </a:xfrm>
        </p:spPr>
        <p:txBody>
          <a:bodyPr/>
          <a:lstStyle>
            <a:lvl1pPr marL="0" indent="0">
              <a:buNone/>
              <a:defRPr sz="1400"/>
            </a:lvl1pPr>
            <a:lvl2pPr marL="456740" indent="0">
              <a:buNone/>
              <a:defRPr sz="1200"/>
            </a:lvl2pPr>
            <a:lvl3pPr marL="913480" indent="0">
              <a:buNone/>
              <a:defRPr sz="1000"/>
            </a:lvl3pPr>
            <a:lvl4pPr marL="1370220" indent="0">
              <a:buNone/>
              <a:defRPr sz="900"/>
            </a:lvl4pPr>
            <a:lvl5pPr marL="1826960" indent="0">
              <a:buNone/>
              <a:defRPr sz="900"/>
            </a:lvl5pPr>
            <a:lvl6pPr marL="2283700" indent="0">
              <a:buNone/>
              <a:defRPr sz="900"/>
            </a:lvl6pPr>
            <a:lvl7pPr marL="2740440" indent="0">
              <a:buNone/>
              <a:defRPr sz="900"/>
            </a:lvl7pPr>
            <a:lvl8pPr marL="3197180" indent="0">
              <a:buNone/>
              <a:defRPr sz="900"/>
            </a:lvl8pPr>
            <a:lvl9pPr marL="36539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B47A3749-4415-47EA-BCFA-EAD287567854}" type="datetimeFigureOut">
              <a:rPr lang="en-US"/>
              <a:pPr>
                <a:defRPr/>
              </a:pPr>
              <a:t>11/18/2012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5DBD2291-3329-431E-AC80-3A857CD715FD}" type="slidenum">
              <a:rPr lang="en-US"/>
              <a:pPr>
                <a:defRPr/>
              </a:pPr>
              <a:t>‹#›</a:t>
            </a:fld>
            <a:endParaRPr lang="en-US"/>
          </a:p>
        </p:txBody>
      </p:sp>
    </p:spTree>
    <p:extLst>
      <p:ext uri="{BB962C8B-B14F-4D97-AF65-F5344CB8AC3E}">
        <p14:creationId xmlns:p14="http://schemas.microsoft.com/office/powerpoint/2010/main" val="2642920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F3719574-2E9E-4835-B261-792ADD7008E2}" type="datetimeFigureOut">
              <a:rPr lang="en-US"/>
              <a:pPr>
                <a:defRPr/>
              </a:pPr>
              <a:t>11/18/2012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B3D1E166-791E-45E8-AEEE-F1319DCD1341}" type="slidenum">
              <a:rPr lang="en-US"/>
              <a:pPr>
                <a:defRPr/>
              </a:pPr>
              <a:t>‹#›</a:t>
            </a:fld>
            <a:endParaRPr lang="en-US"/>
          </a:p>
        </p:txBody>
      </p:sp>
    </p:spTree>
    <p:extLst>
      <p:ext uri="{BB962C8B-B14F-4D97-AF65-F5344CB8AC3E}">
        <p14:creationId xmlns:p14="http://schemas.microsoft.com/office/powerpoint/2010/main" val="2119774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8DEC91DB-746D-46A9-A0C9-636BB0D7516F}" type="datetimeFigureOut">
              <a:rPr lang="en-US"/>
              <a:pPr>
                <a:defRPr/>
              </a:pPr>
              <a:t>11/18/2012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128" charset="-128"/>
              </a:defRPr>
            </a:lvl1pPr>
          </a:lstStyle>
          <a:p>
            <a:pPr>
              <a:defRPr/>
            </a:pPr>
            <a:fld id="{AD2FF3DB-9FD5-427F-A724-14F8897E88D9}" type="slidenum">
              <a:rPr lang="en-US"/>
              <a:pPr>
                <a:defRPr/>
              </a:pPr>
              <a:t>‹#›</a:t>
            </a:fld>
            <a:endParaRPr lang="en-US"/>
          </a:p>
        </p:txBody>
      </p:sp>
    </p:spTree>
    <p:extLst>
      <p:ext uri="{BB962C8B-B14F-4D97-AF65-F5344CB8AC3E}">
        <p14:creationId xmlns:p14="http://schemas.microsoft.com/office/powerpoint/2010/main" val="658006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4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40" indent="0" algn="ctr">
              <a:buNone/>
              <a:defRPr>
                <a:solidFill>
                  <a:schemeClr val="tx1">
                    <a:tint val="75000"/>
                  </a:schemeClr>
                </a:solidFill>
              </a:defRPr>
            </a:lvl2pPr>
            <a:lvl3pPr marL="913480" indent="0" algn="ctr">
              <a:buNone/>
              <a:defRPr>
                <a:solidFill>
                  <a:schemeClr val="tx1">
                    <a:tint val="75000"/>
                  </a:schemeClr>
                </a:solidFill>
              </a:defRPr>
            </a:lvl3pPr>
            <a:lvl4pPr marL="1370220" indent="0" algn="ctr">
              <a:buNone/>
              <a:defRPr>
                <a:solidFill>
                  <a:schemeClr val="tx1">
                    <a:tint val="75000"/>
                  </a:schemeClr>
                </a:solidFill>
              </a:defRPr>
            </a:lvl4pPr>
            <a:lvl5pPr marL="1826960" indent="0" algn="ctr">
              <a:buNone/>
              <a:defRPr>
                <a:solidFill>
                  <a:schemeClr val="tx1">
                    <a:tint val="75000"/>
                  </a:schemeClr>
                </a:solidFill>
              </a:defRPr>
            </a:lvl5pPr>
            <a:lvl6pPr marL="2283700" indent="0" algn="ctr">
              <a:buNone/>
              <a:defRPr>
                <a:solidFill>
                  <a:schemeClr val="tx1">
                    <a:tint val="75000"/>
                  </a:schemeClr>
                </a:solidFill>
              </a:defRPr>
            </a:lvl6pPr>
            <a:lvl7pPr marL="2740440" indent="0" algn="ctr">
              <a:buNone/>
              <a:defRPr>
                <a:solidFill>
                  <a:schemeClr val="tx1">
                    <a:tint val="75000"/>
                  </a:schemeClr>
                </a:solidFill>
              </a:defRPr>
            </a:lvl7pPr>
            <a:lvl8pPr marL="3197180" indent="0" algn="ctr">
              <a:buNone/>
              <a:defRPr>
                <a:solidFill>
                  <a:schemeClr val="tx1">
                    <a:tint val="75000"/>
                  </a:schemeClr>
                </a:solidFill>
              </a:defRPr>
            </a:lvl8pPr>
            <a:lvl9pPr marL="36539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A15A771B-C10E-41A0-B7AF-1788FD000577}" type="slidenum">
              <a:rPr lang="en-US"/>
              <a:pPr>
                <a:defRPr/>
              </a:pPr>
              <a:t>‹#›</a:t>
            </a:fld>
            <a:endParaRPr lang="en-US"/>
          </a:p>
        </p:txBody>
      </p:sp>
    </p:spTree>
    <p:extLst>
      <p:ext uri="{BB962C8B-B14F-4D97-AF65-F5344CB8AC3E}">
        <p14:creationId xmlns:p14="http://schemas.microsoft.com/office/powerpoint/2010/main" val="3870043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36345B77-4868-4715-A439-FF545FD73A86}" type="slidenum">
              <a:rPr lang="en-US"/>
              <a:pPr>
                <a:defRPr/>
              </a:pPr>
              <a:t>‹#›</a:t>
            </a:fld>
            <a:endParaRPr lang="en-US"/>
          </a:p>
        </p:txBody>
      </p:sp>
    </p:spTree>
    <p:extLst>
      <p:ext uri="{BB962C8B-B14F-4D97-AF65-F5344CB8AC3E}">
        <p14:creationId xmlns:p14="http://schemas.microsoft.com/office/powerpoint/2010/main" val="3274504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6" Type="http://schemas.openxmlformats.org/officeDocument/2006/relationships/theme" Target="../theme/theme11.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2.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6" Type="http://schemas.openxmlformats.org/officeDocument/2006/relationships/theme" Target="../theme/theme13.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6" Type="http://schemas.openxmlformats.org/officeDocument/2006/relationships/theme" Target="../theme/theme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8" tIns="45674" rIns="91348" bIns="45674"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8" tIns="45674" rIns="91348" bIns="456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ftr" sz="quarter" idx="3"/>
          </p:nvPr>
        </p:nvSpPr>
        <p:spPr bwMode="auto">
          <a:xfrm>
            <a:off x="685800" y="4743450"/>
            <a:ext cx="7772400" cy="342900"/>
          </a:xfrm>
          <a:prstGeom prst="rect">
            <a:avLst/>
          </a:prstGeom>
          <a:noFill/>
          <a:ln w="9525">
            <a:noFill/>
            <a:miter lim="800000"/>
            <a:headEnd/>
            <a:tailEnd/>
          </a:ln>
        </p:spPr>
        <p:txBody>
          <a:bodyPr vert="horz" wrap="square" lIns="91348" tIns="45674" rIns="91348" bIns="45674" numCol="1" anchor="t" anchorCtr="0" compatLnSpc="1">
            <a:prstTxWarp prst="textNoShape">
              <a:avLst/>
            </a:prstTxWarp>
          </a:bodyPr>
          <a:lstStyle>
            <a:lvl1pPr algn="ctr">
              <a:defRPr sz="1000">
                <a:solidFill>
                  <a:srgbClr val="307CB5"/>
                </a:solidFill>
                <a:latin typeface="Arial" charset="0"/>
                <a:ea typeface="+mn-ea"/>
              </a:defRPr>
            </a:lvl1pPr>
          </a:lstStyle>
          <a:p>
            <a:pPr eaLnBrk="0" fontAlgn="base" hangingPunct="0">
              <a:spcBef>
                <a:spcPct val="0"/>
              </a:spcBef>
              <a:spcAft>
                <a:spcPct val="0"/>
              </a:spcAft>
              <a:defRPr/>
            </a:pPr>
            <a:r>
              <a:rPr lang="en-US"/>
              <a:t>Ramesh Raskar  / Camera Culture</a:t>
            </a:r>
            <a:endParaRPr lang="en-US" sz="1200">
              <a:solidFill>
                <a:srgbClr val="99CEFF"/>
              </a:solidFill>
            </a:endParaRPr>
          </a:p>
        </p:txBody>
      </p:sp>
      <p:sp>
        <p:nvSpPr>
          <p:cNvPr id="3077" name="Text Box 5"/>
          <p:cNvSpPr txBox="1">
            <a:spLocks noChangeArrowheads="1"/>
          </p:cNvSpPr>
          <p:nvPr/>
        </p:nvSpPr>
        <p:spPr bwMode="auto">
          <a:xfrm>
            <a:off x="61952" y="132163"/>
            <a:ext cx="32146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8" tIns="45674" rIns="91348" bIns="45674">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0" fontAlgn="base" hangingPunct="0">
              <a:spcBef>
                <a:spcPct val="0"/>
              </a:spcBef>
              <a:spcAft>
                <a:spcPct val="0"/>
              </a:spcAft>
            </a:pPr>
            <a:r>
              <a:rPr lang="en-US" sz="1000" b="1" smtClean="0">
                <a:solidFill>
                  <a:srgbClr val="FFFFFF"/>
                </a:solidFill>
                <a:latin typeface="Helvetica"/>
              </a:rPr>
              <a:t>Raskar, Camera Culture, MIT Media Lab</a:t>
            </a:r>
            <a:endParaRPr lang="en-US" sz="1200" smtClean="0">
              <a:solidFill>
                <a:srgbClr val="FFFFFF"/>
              </a:solidFill>
              <a:latin typeface="Helvetica"/>
            </a:endParaRPr>
          </a:p>
        </p:txBody>
      </p:sp>
      <p:pic>
        <p:nvPicPr>
          <p:cNvPr id="3078"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 y="285784"/>
            <a:ext cx="2741613" cy="3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53330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mj-lt"/>
          <a:ea typeface="+mj-ea"/>
          <a:cs typeface="ＭＳ Ｐゴシック"/>
        </a:defRPr>
      </a:lvl1pPr>
      <a:lvl2pPr algn="ctr" rtl="0" eaLnBrk="0" fontAlgn="base" hangingPunct="0">
        <a:spcBef>
          <a:spcPct val="0"/>
        </a:spcBef>
        <a:spcAft>
          <a:spcPct val="0"/>
        </a:spcAft>
        <a:defRPr sz="4400">
          <a:solidFill>
            <a:schemeClr val="bg1"/>
          </a:solidFill>
          <a:latin typeface="Arial" charset="0"/>
          <a:ea typeface="ＭＳ Ｐゴシック" pitchFamily="50" charset="-128"/>
          <a:cs typeface="ＭＳ Ｐゴシック"/>
        </a:defRPr>
      </a:lvl2pPr>
      <a:lvl3pPr algn="ctr" rtl="0" eaLnBrk="0" fontAlgn="base" hangingPunct="0">
        <a:spcBef>
          <a:spcPct val="0"/>
        </a:spcBef>
        <a:spcAft>
          <a:spcPct val="0"/>
        </a:spcAft>
        <a:defRPr sz="4400">
          <a:solidFill>
            <a:schemeClr val="bg1"/>
          </a:solidFill>
          <a:latin typeface="Arial" charset="0"/>
          <a:ea typeface="ＭＳ Ｐゴシック" pitchFamily="50" charset="-128"/>
          <a:cs typeface="ＭＳ Ｐゴシック"/>
        </a:defRPr>
      </a:lvl3pPr>
      <a:lvl4pPr algn="ctr" rtl="0" eaLnBrk="0" fontAlgn="base" hangingPunct="0">
        <a:spcBef>
          <a:spcPct val="0"/>
        </a:spcBef>
        <a:spcAft>
          <a:spcPct val="0"/>
        </a:spcAft>
        <a:defRPr sz="4400">
          <a:solidFill>
            <a:schemeClr val="bg1"/>
          </a:solidFill>
          <a:latin typeface="Arial" charset="0"/>
          <a:ea typeface="ＭＳ Ｐゴシック" pitchFamily="50" charset="-128"/>
          <a:cs typeface="ＭＳ Ｐゴシック"/>
        </a:defRPr>
      </a:lvl4pPr>
      <a:lvl5pPr algn="ctr" rtl="0" eaLnBrk="0" fontAlgn="base" hangingPunct="0">
        <a:spcBef>
          <a:spcPct val="0"/>
        </a:spcBef>
        <a:spcAft>
          <a:spcPct val="0"/>
        </a:spcAft>
        <a:defRPr sz="4400">
          <a:solidFill>
            <a:schemeClr val="bg1"/>
          </a:solidFill>
          <a:latin typeface="Arial" charset="0"/>
          <a:ea typeface="ＭＳ Ｐゴシック" pitchFamily="50" charset="-128"/>
          <a:cs typeface="ＭＳ Ｐゴシック"/>
        </a:defRPr>
      </a:lvl5pPr>
      <a:lvl6pPr marL="456740" algn="ctr" rtl="0" fontAlgn="base">
        <a:spcBef>
          <a:spcPct val="0"/>
        </a:spcBef>
        <a:spcAft>
          <a:spcPct val="0"/>
        </a:spcAft>
        <a:defRPr sz="4400">
          <a:solidFill>
            <a:schemeClr val="bg1"/>
          </a:solidFill>
          <a:latin typeface="Arial" charset="0"/>
          <a:ea typeface="ＭＳ Ｐゴシック" pitchFamily="50" charset="-128"/>
        </a:defRPr>
      </a:lvl6pPr>
      <a:lvl7pPr marL="913480" algn="ctr" rtl="0" fontAlgn="base">
        <a:spcBef>
          <a:spcPct val="0"/>
        </a:spcBef>
        <a:spcAft>
          <a:spcPct val="0"/>
        </a:spcAft>
        <a:defRPr sz="4400">
          <a:solidFill>
            <a:schemeClr val="bg1"/>
          </a:solidFill>
          <a:latin typeface="Arial" charset="0"/>
          <a:ea typeface="ＭＳ Ｐゴシック" pitchFamily="50" charset="-128"/>
        </a:defRPr>
      </a:lvl7pPr>
      <a:lvl8pPr marL="1370220" algn="ctr" rtl="0" fontAlgn="base">
        <a:spcBef>
          <a:spcPct val="0"/>
        </a:spcBef>
        <a:spcAft>
          <a:spcPct val="0"/>
        </a:spcAft>
        <a:defRPr sz="4400">
          <a:solidFill>
            <a:schemeClr val="bg1"/>
          </a:solidFill>
          <a:latin typeface="Arial" charset="0"/>
          <a:ea typeface="ＭＳ Ｐゴシック" pitchFamily="50" charset="-128"/>
        </a:defRPr>
      </a:lvl8pPr>
      <a:lvl9pPr marL="1826960" algn="ctr" rtl="0" fontAlgn="base">
        <a:spcBef>
          <a:spcPct val="0"/>
        </a:spcBef>
        <a:spcAft>
          <a:spcPct val="0"/>
        </a:spcAft>
        <a:defRPr sz="4400">
          <a:solidFill>
            <a:schemeClr val="bg1"/>
          </a:solidFill>
          <a:latin typeface="Arial" charset="0"/>
          <a:ea typeface="ＭＳ Ｐゴシック" pitchFamily="50" charset="-128"/>
        </a:defRPr>
      </a:lvl9pPr>
    </p:titleStyle>
    <p:bodyStyle>
      <a:lvl1pPr marL="342555" indent="-342555" algn="l" rtl="0" eaLnBrk="0" fontAlgn="base" hangingPunct="0">
        <a:spcBef>
          <a:spcPct val="20000"/>
        </a:spcBef>
        <a:spcAft>
          <a:spcPct val="0"/>
        </a:spcAft>
        <a:buChar char="•"/>
        <a:defRPr sz="3200">
          <a:solidFill>
            <a:schemeClr val="bg1"/>
          </a:solidFill>
          <a:latin typeface="+mn-lt"/>
          <a:ea typeface="+mn-ea"/>
          <a:cs typeface="ＭＳ Ｐゴシック"/>
        </a:defRPr>
      </a:lvl1pPr>
      <a:lvl2pPr marL="742205" indent="-285460" algn="l" rtl="0" eaLnBrk="0" fontAlgn="base" hangingPunct="0">
        <a:spcBef>
          <a:spcPct val="20000"/>
        </a:spcBef>
        <a:spcAft>
          <a:spcPct val="0"/>
        </a:spcAft>
        <a:buChar char="–"/>
        <a:defRPr sz="2800">
          <a:solidFill>
            <a:schemeClr val="bg1"/>
          </a:solidFill>
          <a:latin typeface="+mn-lt"/>
          <a:ea typeface="+mn-ea"/>
          <a:cs typeface="ＭＳ Ｐゴシック"/>
        </a:defRPr>
      </a:lvl2pPr>
      <a:lvl3pPr marL="1141850" indent="-228370" algn="l" rtl="0" eaLnBrk="0" fontAlgn="base" hangingPunct="0">
        <a:spcBef>
          <a:spcPct val="20000"/>
        </a:spcBef>
        <a:spcAft>
          <a:spcPct val="0"/>
        </a:spcAft>
        <a:buChar char="•"/>
        <a:defRPr sz="2400">
          <a:solidFill>
            <a:schemeClr val="bg1"/>
          </a:solidFill>
          <a:latin typeface="+mn-lt"/>
          <a:ea typeface="+mn-ea"/>
          <a:cs typeface="ＭＳ Ｐゴシック"/>
        </a:defRPr>
      </a:lvl3pPr>
      <a:lvl4pPr marL="1598590" indent="-228370" algn="l" rtl="0" eaLnBrk="0" fontAlgn="base" hangingPunct="0">
        <a:spcBef>
          <a:spcPct val="20000"/>
        </a:spcBef>
        <a:spcAft>
          <a:spcPct val="0"/>
        </a:spcAft>
        <a:buChar char="–"/>
        <a:defRPr sz="2000">
          <a:solidFill>
            <a:schemeClr val="bg1"/>
          </a:solidFill>
          <a:latin typeface="+mn-lt"/>
          <a:ea typeface="+mn-ea"/>
          <a:cs typeface="ＭＳ Ｐゴシック"/>
        </a:defRPr>
      </a:lvl4pPr>
      <a:lvl5pPr marL="2055330" indent="-228370" algn="l" rtl="0" eaLnBrk="0" fontAlgn="base" hangingPunct="0">
        <a:spcBef>
          <a:spcPct val="20000"/>
        </a:spcBef>
        <a:spcAft>
          <a:spcPct val="0"/>
        </a:spcAft>
        <a:buChar char="»"/>
        <a:defRPr sz="2000">
          <a:solidFill>
            <a:schemeClr val="bg1"/>
          </a:solidFill>
          <a:latin typeface="+mn-lt"/>
          <a:ea typeface="+mn-ea"/>
          <a:cs typeface="ＭＳ Ｐゴシック"/>
        </a:defRPr>
      </a:lvl5pPr>
      <a:lvl6pPr marL="2512070" indent="-228370" algn="l" rtl="0" fontAlgn="base">
        <a:spcBef>
          <a:spcPct val="20000"/>
        </a:spcBef>
        <a:spcAft>
          <a:spcPct val="0"/>
        </a:spcAft>
        <a:buChar char="»"/>
        <a:defRPr sz="2000">
          <a:solidFill>
            <a:schemeClr val="bg1"/>
          </a:solidFill>
          <a:latin typeface="+mn-lt"/>
          <a:ea typeface="+mn-ea"/>
        </a:defRPr>
      </a:lvl6pPr>
      <a:lvl7pPr marL="2968810" indent="-228370" algn="l" rtl="0" fontAlgn="base">
        <a:spcBef>
          <a:spcPct val="20000"/>
        </a:spcBef>
        <a:spcAft>
          <a:spcPct val="0"/>
        </a:spcAft>
        <a:buChar char="»"/>
        <a:defRPr sz="2000">
          <a:solidFill>
            <a:schemeClr val="bg1"/>
          </a:solidFill>
          <a:latin typeface="+mn-lt"/>
          <a:ea typeface="+mn-ea"/>
        </a:defRPr>
      </a:lvl7pPr>
      <a:lvl8pPr marL="3425550" indent="-228370" algn="l" rtl="0" fontAlgn="base">
        <a:spcBef>
          <a:spcPct val="20000"/>
        </a:spcBef>
        <a:spcAft>
          <a:spcPct val="0"/>
        </a:spcAft>
        <a:buChar char="»"/>
        <a:defRPr sz="2000">
          <a:solidFill>
            <a:schemeClr val="bg1"/>
          </a:solidFill>
          <a:latin typeface="+mn-lt"/>
          <a:ea typeface="+mn-ea"/>
        </a:defRPr>
      </a:lvl8pPr>
      <a:lvl9pPr marL="3882290" indent="-22837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3480" rtl="0" eaLnBrk="1" latinLnBrk="0" hangingPunct="1">
        <a:defRPr sz="1800" kern="1200">
          <a:solidFill>
            <a:schemeClr val="tx1"/>
          </a:solidFill>
          <a:latin typeface="+mn-lt"/>
          <a:ea typeface="+mn-ea"/>
          <a:cs typeface="+mn-cs"/>
        </a:defRPr>
      </a:lvl1pPr>
      <a:lvl2pPr marL="456740" algn="l" defTabSz="913480" rtl="0" eaLnBrk="1" latinLnBrk="0" hangingPunct="1">
        <a:defRPr sz="1800" kern="1200">
          <a:solidFill>
            <a:schemeClr val="tx1"/>
          </a:solidFill>
          <a:latin typeface="+mn-lt"/>
          <a:ea typeface="+mn-ea"/>
          <a:cs typeface="+mn-cs"/>
        </a:defRPr>
      </a:lvl2pPr>
      <a:lvl3pPr marL="913480" algn="l" defTabSz="913480" rtl="0" eaLnBrk="1" latinLnBrk="0" hangingPunct="1">
        <a:defRPr sz="1800" kern="1200">
          <a:solidFill>
            <a:schemeClr val="tx1"/>
          </a:solidFill>
          <a:latin typeface="+mn-lt"/>
          <a:ea typeface="+mn-ea"/>
          <a:cs typeface="+mn-cs"/>
        </a:defRPr>
      </a:lvl3pPr>
      <a:lvl4pPr marL="1370220" algn="l" defTabSz="913480" rtl="0" eaLnBrk="1" latinLnBrk="0" hangingPunct="1">
        <a:defRPr sz="1800" kern="1200">
          <a:solidFill>
            <a:schemeClr val="tx1"/>
          </a:solidFill>
          <a:latin typeface="+mn-lt"/>
          <a:ea typeface="+mn-ea"/>
          <a:cs typeface="+mn-cs"/>
        </a:defRPr>
      </a:lvl4pPr>
      <a:lvl5pPr marL="1826960" algn="l" defTabSz="913480" rtl="0" eaLnBrk="1" latinLnBrk="0" hangingPunct="1">
        <a:defRPr sz="1800" kern="1200">
          <a:solidFill>
            <a:schemeClr val="tx1"/>
          </a:solidFill>
          <a:latin typeface="+mn-lt"/>
          <a:ea typeface="+mn-ea"/>
          <a:cs typeface="+mn-cs"/>
        </a:defRPr>
      </a:lvl5pPr>
      <a:lvl6pPr marL="2283700" algn="l" defTabSz="913480" rtl="0" eaLnBrk="1" latinLnBrk="0" hangingPunct="1">
        <a:defRPr sz="1800" kern="1200">
          <a:solidFill>
            <a:schemeClr val="tx1"/>
          </a:solidFill>
          <a:latin typeface="+mn-lt"/>
          <a:ea typeface="+mn-ea"/>
          <a:cs typeface="+mn-cs"/>
        </a:defRPr>
      </a:lvl6pPr>
      <a:lvl7pPr marL="2740440" algn="l" defTabSz="913480" rtl="0" eaLnBrk="1" latinLnBrk="0" hangingPunct="1">
        <a:defRPr sz="1800" kern="1200">
          <a:solidFill>
            <a:schemeClr val="tx1"/>
          </a:solidFill>
          <a:latin typeface="+mn-lt"/>
          <a:ea typeface="+mn-ea"/>
          <a:cs typeface="+mn-cs"/>
        </a:defRPr>
      </a:lvl7pPr>
      <a:lvl8pPr marL="3197180" algn="l" defTabSz="913480" rtl="0" eaLnBrk="1" latinLnBrk="0" hangingPunct="1">
        <a:defRPr sz="1800" kern="1200">
          <a:solidFill>
            <a:schemeClr val="tx1"/>
          </a:solidFill>
          <a:latin typeface="+mn-lt"/>
          <a:ea typeface="+mn-ea"/>
          <a:cs typeface="+mn-cs"/>
        </a:defRPr>
      </a:lvl8pPr>
      <a:lvl9pPr marL="3653920" algn="l" defTabSz="9134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3" tIns="45672" rIns="91343" bIns="45672"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206"/>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3" tIns="45672" rIns="91343"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378"/>
            <a:ext cx="2133600" cy="274637"/>
          </a:xfrm>
          <a:prstGeom prst="rect">
            <a:avLst/>
          </a:prstGeom>
        </p:spPr>
        <p:txBody>
          <a:bodyPr vert="horz" lIns="91343" tIns="45672" rIns="91343" bIns="45672" rtlCol="0" anchor="ctr"/>
          <a:lstStyle>
            <a:lvl1pPr algn="l" eaLnBrk="0" hangingPunct="0">
              <a:defRPr sz="1200">
                <a:solidFill>
                  <a:schemeClr val="tx1">
                    <a:tint val="75000"/>
                  </a:schemeClr>
                </a:solidFill>
                <a:latin typeface="Arial" pitchFamily="-107" charset="0"/>
                <a:ea typeface="+mn-ea"/>
                <a:cs typeface="+mn-cs"/>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124201" y="4767378"/>
            <a:ext cx="2895600" cy="274637"/>
          </a:xfrm>
          <a:prstGeom prst="rect">
            <a:avLst/>
          </a:prstGeom>
        </p:spPr>
        <p:txBody>
          <a:bodyPr vert="horz" lIns="91343" tIns="45672" rIns="91343" bIns="45672" rtlCol="0" anchor="ctr"/>
          <a:lstStyle>
            <a:lvl1pPr algn="ctr" eaLnBrk="0" hangingPunct="0">
              <a:defRPr sz="1200">
                <a:solidFill>
                  <a:schemeClr val="tx1">
                    <a:tint val="75000"/>
                  </a:schemeClr>
                </a:solidFill>
                <a:latin typeface="Arial" pitchFamily="-107" charset="0"/>
                <a:ea typeface="+mn-ea"/>
                <a:cs typeface="+mn-cs"/>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378"/>
            <a:ext cx="2133600" cy="274637"/>
          </a:xfrm>
          <a:prstGeom prst="rect">
            <a:avLst/>
          </a:prstGeom>
        </p:spPr>
        <p:txBody>
          <a:bodyPr vert="horz" wrap="square" lIns="91343" tIns="45672" rIns="91343" bIns="45672" numCol="1" anchor="ctr" anchorCtr="0" compatLnSpc="1">
            <a:prstTxWarp prst="textNoShape">
              <a:avLst/>
            </a:prstTxWarp>
          </a:bodyPr>
          <a:lstStyle>
            <a:lvl1pPr algn="r" eaLnBrk="0" hangingPunct="0">
              <a:defRPr sz="1200">
                <a:solidFill>
                  <a:srgbClr val="898989"/>
                </a:solidFill>
                <a:latin typeface="Arial" charset="0"/>
                <a:ea typeface="ＭＳ Ｐゴシック" charset="-128"/>
                <a:cs typeface="+mn-cs"/>
              </a:defRPr>
            </a:lvl1pPr>
          </a:lstStyle>
          <a:p>
            <a:pPr fontAlgn="base">
              <a:spcBef>
                <a:spcPct val="0"/>
              </a:spcBef>
              <a:spcAft>
                <a:spcPct val="0"/>
              </a:spcAft>
              <a:defRPr/>
            </a:pPr>
            <a:fld id="{6281C264-8427-4474-BF44-FFB2CED7A05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75069153"/>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ftr="0" dt="0"/>
  <p:txStyles>
    <p:titleStyle>
      <a:lvl1pPr algn="ctr" defTabSz="455153"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defTabSz="45515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515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515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515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6717" algn="ctr" defTabSz="45671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3433" algn="ctr" defTabSz="45671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0150" algn="ctr" defTabSz="45671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6866" algn="ctr" defTabSz="45671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0968" indent="-340968" algn="l" defTabSz="45515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7" charset="-128"/>
          <a:cs typeface="ＭＳ Ｐゴシック" pitchFamily="-107" charset="-128"/>
        </a:defRPr>
      </a:lvl1pPr>
      <a:lvl2pPr marL="740624" indent="-283874" algn="l" defTabSz="45515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07" charset="-128"/>
          <a:cs typeface="ＭＳ Ｐゴシック"/>
        </a:defRPr>
      </a:lvl2pPr>
      <a:lvl3pPr marL="1140263" indent="-226783" algn="l" defTabSz="45515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7" charset="-128"/>
          <a:cs typeface="ＭＳ Ｐゴシック"/>
        </a:defRPr>
      </a:lvl3pPr>
      <a:lvl4pPr marL="1597003" indent="-226783" algn="l" defTabSz="45515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ＭＳ Ｐゴシック"/>
        </a:defRPr>
      </a:lvl4pPr>
      <a:lvl5pPr marL="2053743" indent="-226783" algn="l" defTabSz="45515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ＭＳ Ｐゴシック"/>
        </a:defRPr>
      </a:lvl5pPr>
      <a:lvl6pPr marL="2511941" indent="-228358" algn="l" defTabSz="456717" rtl="0" eaLnBrk="1" latinLnBrk="0" hangingPunct="1">
        <a:spcBef>
          <a:spcPct val="20000"/>
        </a:spcBef>
        <a:buFont typeface="Arial"/>
        <a:buChar char="•"/>
        <a:defRPr sz="2000" kern="1200">
          <a:solidFill>
            <a:schemeClr val="tx1"/>
          </a:solidFill>
          <a:latin typeface="+mn-lt"/>
          <a:ea typeface="+mn-ea"/>
          <a:cs typeface="+mn-cs"/>
        </a:defRPr>
      </a:lvl6pPr>
      <a:lvl7pPr marL="2968658" indent="-228358" algn="l" defTabSz="456717" rtl="0" eaLnBrk="1" latinLnBrk="0" hangingPunct="1">
        <a:spcBef>
          <a:spcPct val="20000"/>
        </a:spcBef>
        <a:buFont typeface="Arial"/>
        <a:buChar char="•"/>
        <a:defRPr sz="2000" kern="1200">
          <a:solidFill>
            <a:schemeClr val="tx1"/>
          </a:solidFill>
          <a:latin typeface="+mn-lt"/>
          <a:ea typeface="+mn-ea"/>
          <a:cs typeface="+mn-cs"/>
        </a:defRPr>
      </a:lvl7pPr>
      <a:lvl8pPr marL="3425375" indent="-228358" algn="l" defTabSz="456717" rtl="0" eaLnBrk="1" latinLnBrk="0" hangingPunct="1">
        <a:spcBef>
          <a:spcPct val="20000"/>
        </a:spcBef>
        <a:buFont typeface="Arial"/>
        <a:buChar char="•"/>
        <a:defRPr sz="2000" kern="1200">
          <a:solidFill>
            <a:schemeClr val="tx1"/>
          </a:solidFill>
          <a:latin typeface="+mn-lt"/>
          <a:ea typeface="+mn-ea"/>
          <a:cs typeface="+mn-cs"/>
        </a:defRPr>
      </a:lvl8pPr>
      <a:lvl9pPr marL="3882091" indent="-228358" algn="l" defTabSz="45671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17" rtl="0" eaLnBrk="1" latinLnBrk="0" hangingPunct="1">
        <a:defRPr sz="1800" kern="1200">
          <a:solidFill>
            <a:schemeClr val="tx1"/>
          </a:solidFill>
          <a:latin typeface="+mn-lt"/>
          <a:ea typeface="+mn-ea"/>
          <a:cs typeface="+mn-cs"/>
        </a:defRPr>
      </a:lvl1pPr>
      <a:lvl2pPr marL="456717" algn="l" defTabSz="456717" rtl="0" eaLnBrk="1" latinLnBrk="0" hangingPunct="1">
        <a:defRPr sz="1800" kern="1200">
          <a:solidFill>
            <a:schemeClr val="tx1"/>
          </a:solidFill>
          <a:latin typeface="+mn-lt"/>
          <a:ea typeface="+mn-ea"/>
          <a:cs typeface="+mn-cs"/>
        </a:defRPr>
      </a:lvl2pPr>
      <a:lvl3pPr marL="913433" algn="l" defTabSz="456717" rtl="0" eaLnBrk="1" latinLnBrk="0" hangingPunct="1">
        <a:defRPr sz="1800" kern="1200">
          <a:solidFill>
            <a:schemeClr val="tx1"/>
          </a:solidFill>
          <a:latin typeface="+mn-lt"/>
          <a:ea typeface="+mn-ea"/>
          <a:cs typeface="+mn-cs"/>
        </a:defRPr>
      </a:lvl3pPr>
      <a:lvl4pPr marL="1370150" algn="l" defTabSz="456717" rtl="0" eaLnBrk="1" latinLnBrk="0" hangingPunct="1">
        <a:defRPr sz="1800" kern="1200">
          <a:solidFill>
            <a:schemeClr val="tx1"/>
          </a:solidFill>
          <a:latin typeface="+mn-lt"/>
          <a:ea typeface="+mn-ea"/>
          <a:cs typeface="+mn-cs"/>
        </a:defRPr>
      </a:lvl4pPr>
      <a:lvl5pPr marL="1826866" algn="l" defTabSz="456717" rtl="0" eaLnBrk="1" latinLnBrk="0" hangingPunct="1">
        <a:defRPr sz="1800" kern="1200">
          <a:solidFill>
            <a:schemeClr val="tx1"/>
          </a:solidFill>
          <a:latin typeface="+mn-lt"/>
          <a:ea typeface="+mn-ea"/>
          <a:cs typeface="+mn-cs"/>
        </a:defRPr>
      </a:lvl5pPr>
      <a:lvl6pPr marL="2283583" algn="l" defTabSz="456717" rtl="0" eaLnBrk="1" latinLnBrk="0" hangingPunct="1">
        <a:defRPr sz="1800" kern="1200">
          <a:solidFill>
            <a:schemeClr val="tx1"/>
          </a:solidFill>
          <a:latin typeface="+mn-lt"/>
          <a:ea typeface="+mn-ea"/>
          <a:cs typeface="+mn-cs"/>
        </a:defRPr>
      </a:lvl6pPr>
      <a:lvl7pPr marL="2740300" algn="l" defTabSz="456717" rtl="0" eaLnBrk="1" latinLnBrk="0" hangingPunct="1">
        <a:defRPr sz="1800" kern="1200">
          <a:solidFill>
            <a:schemeClr val="tx1"/>
          </a:solidFill>
          <a:latin typeface="+mn-lt"/>
          <a:ea typeface="+mn-ea"/>
          <a:cs typeface="+mn-cs"/>
        </a:defRPr>
      </a:lvl7pPr>
      <a:lvl8pPr marL="3197016" algn="l" defTabSz="456717" rtl="0" eaLnBrk="1" latinLnBrk="0" hangingPunct="1">
        <a:defRPr sz="1800" kern="1200">
          <a:solidFill>
            <a:schemeClr val="tx1"/>
          </a:solidFill>
          <a:latin typeface="+mn-lt"/>
          <a:ea typeface="+mn-ea"/>
          <a:cs typeface="+mn-cs"/>
        </a:defRPr>
      </a:lvl8pPr>
      <a:lvl9pPr marL="3653733" algn="l" defTabSz="4567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06276"/>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2" tIns="45686" rIns="91372" bIns="45686"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200156"/>
            <a:ext cx="8229600" cy="33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2" tIns="45686" rIns="91372" bIns="4568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12" y="4767563"/>
            <a:ext cx="2133303" cy="274141"/>
          </a:xfrm>
          <a:prstGeom prst="rect">
            <a:avLst/>
          </a:prstGeom>
        </p:spPr>
        <p:txBody>
          <a:bodyPr vert="horz" lIns="91372" tIns="45686" rIns="91372" bIns="45686" rtlCol="0" anchor="ctr"/>
          <a:lstStyle>
            <a:lvl1pPr algn="l" eaLnBrk="0" hangingPunct="0">
              <a:defRPr sz="1200">
                <a:solidFill>
                  <a:prstClr val="black">
                    <a:tint val="75000"/>
                  </a:prstClr>
                </a:solidFill>
                <a:latin typeface="Arial Unicode MS" pitchFamily="34" charset="-128"/>
                <a:ea typeface="ＭＳ Ｐゴシック" pitchFamily="-128" charset="-128"/>
                <a:cs typeface="+mn-cs"/>
              </a:defRPr>
            </a:lvl1pPr>
          </a:lstStyle>
          <a:p>
            <a:pPr defTabSz="913920" fontAlgn="base">
              <a:spcBef>
                <a:spcPct val="0"/>
              </a:spcBef>
              <a:spcAft>
                <a:spcPct val="0"/>
              </a:spcAft>
              <a:defRPr/>
            </a:pPr>
            <a:endParaRPr lang="en-US">
              <a:sym typeface="Gill Sans"/>
            </a:endParaRPr>
          </a:p>
        </p:txBody>
      </p:sp>
      <p:sp>
        <p:nvSpPr>
          <p:cNvPr id="5" name="Footer Placeholder 4"/>
          <p:cNvSpPr>
            <a:spLocks noGrp="1"/>
          </p:cNvSpPr>
          <p:nvPr>
            <p:ph type="ftr" sz="quarter" idx="3"/>
          </p:nvPr>
        </p:nvSpPr>
        <p:spPr>
          <a:xfrm>
            <a:off x="3124500" y="4767563"/>
            <a:ext cx="2895005" cy="274141"/>
          </a:xfrm>
          <a:prstGeom prst="rect">
            <a:avLst/>
          </a:prstGeom>
        </p:spPr>
        <p:txBody>
          <a:bodyPr vert="horz" lIns="91372" tIns="45686" rIns="91372" bIns="45686" rtlCol="0" anchor="ctr"/>
          <a:lstStyle>
            <a:lvl1pPr algn="ctr" eaLnBrk="0" hangingPunct="0">
              <a:defRPr sz="1200">
                <a:solidFill>
                  <a:prstClr val="black">
                    <a:tint val="75000"/>
                  </a:prstClr>
                </a:solidFill>
                <a:latin typeface="Arial Unicode MS" pitchFamily="34" charset="-128"/>
                <a:ea typeface="ＭＳ Ｐゴシック" pitchFamily="-128" charset="-128"/>
                <a:cs typeface="+mn-cs"/>
              </a:defRPr>
            </a:lvl1pPr>
          </a:lstStyle>
          <a:p>
            <a:pPr defTabSz="913920" fontAlgn="base">
              <a:spcBef>
                <a:spcPct val="0"/>
              </a:spcBef>
              <a:spcAft>
                <a:spcPct val="0"/>
              </a:spcAft>
              <a:defRPr/>
            </a:pPr>
            <a:endParaRPr lang="en-US">
              <a:sym typeface="Gill Sans"/>
            </a:endParaRPr>
          </a:p>
        </p:txBody>
      </p:sp>
      <p:sp>
        <p:nvSpPr>
          <p:cNvPr id="6" name="Slide Number Placeholder 5"/>
          <p:cNvSpPr>
            <a:spLocks noGrp="1"/>
          </p:cNvSpPr>
          <p:nvPr>
            <p:ph type="sldNum" sz="quarter" idx="4"/>
          </p:nvPr>
        </p:nvSpPr>
        <p:spPr>
          <a:xfrm>
            <a:off x="6553498" y="4767563"/>
            <a:ext cx="2133302" cy="274141"/>
          </a:xfrm>
          <a:prstGeom prst="rect">
            <a:avLst/>
          </a:prstGeom>
        </p:spPr>
        <p:txBody>
          <a:bodyPr vert="horz" lIns="91372" tIns="45686" rIns="91372" bIns="45686" rtlCol="0" anchor="ctr"/>
          <a:lstStyle>
            <a:lvl1pPr algn="r" eaLnBrk="0" hangingPunct="0">
              <a:defRPr sz="1200">
                <a:solidFill>
                  <a:prstClr val="black">
                    <a:tint val="75000"/>
                  </a:prstClr>
                </a:solidFill>
                <a:latin typeface="Arial Unicode MS" pitchFamily="34" charset="-128"/>
                <a:ea typeface="ＭＳ Ｐゴシック" pitchFamily="-128" charset="-128"/>
                <a:cs typeface="+mn-cs"/>
              </a:defRPr>
            </a:lvl1pPr>
          </a:lstStyle>
          <a:p>
            <a:pPr defTabSz="913920" fontAlgn="base">
              <a:spcBef>
                <a:spcPct val="0"/>
              </a:spcBef>
              <a:spcAft>
                <a:spcPct val="0"/>
              </a:spcAft>
              <a:defRPr/>
            </a:pPr>
            <a:fld id="{B78CD78D-5B66-4CEF-BDC3-B7766FF1ED30}" type="slidenum">
              <a:rPr lang="en-US" smtClean="0">
                <a:sym typeface="Gill Sans"/>
              </a:rPr>
              <a:pPr defTabSz="913920" fontAlgn="base">
                <a:spcBef>
                  <a:spcPct val="0"/>
                </a:spcBef>
                <a:spcAft>
                  <a:spcPct val="0"/>
                </a:spcAft>
                <a:defRPr/>
              </a:pPr>
              <a:t>‹#›</a:t>
            </a:fld>
            <a:endParaRPr lang="en-US">
              <a:sym typeface="Gill Sans"/>
            </a:endParaRPr>
          </a:p>
        </p:txBody>
      </p:sp>
    </p:spTree>
    <p:extLst>
      <p:ext uri="{BB962C8B-B14F-4D97-AF65-F5344CB8AC3E}">
        <p14:creationId xmlns:p14="http://schemas.microsoft.com/office/powerpoint/2010/main" val="156471754"/>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859" algn="ctr" rtl="0" fontAlgn="base">
        <a:spcBef>
          <a:spcPct val="0"/>
        </a:spcBef>
        <a:spcAft>
          <a:spcPct val="0"/>
        </a:spcAft>
        <a:defRPr sz="4400">
          <a:solidFill>
            <a:schemeClr val="tx1"/>
          </a:solidFill>
          <a:latin typeface="Calibri" pitchFamily="34" charset="0"/>
        </a:defRPr>
      </a:lvl6pPr>
      <a:lvl7pPr marL="913716" algn="ctr" rtl="0" fontAlgn="base">
        <a:spcBef>
          <a:spcPct val="0"/>
        </a:spcBef>
        <a:spcAft>
          <a:spcPct val="0"/>
        </a:spcAft>
        <a:defRPr sz="4400">
          <a:solidFill>
            <a:schemeClr val="tx1"/>
          </a:solidFill>
          <a:latin typeface="Calibri" pitchFamily="34" charset="0"/>
        </a:defRPr>
      </a:lvl7pPr>
      <a:lvl8pPr marL="1370574" algn="ctr" rtl="0" fontAlgn="base">
        <a:spcBef>
          <a:spcPct val="0"/>
        </a:spcBef>
        <a:spcAft>
          <a:spcPct val="0"/>
        </a:spcAft>
        <a:defRPr sz="4400">
          <a:solidFill>
            <a:schemeClr val="tx1"/>
          </a:solidFill>
          <a:latin typeface="Calibri" pitchFamily="34" charset="0"/>
        </a:defRPr>
      </a:lvl8pPr>
      <a:lvl9pPr marL="1827433" algn="ctr" rtl="0" fontAlgn="base">
        <a:spcBef>
          <a:spcPct val="0"/>
        </a:spcBef>
        <a:spcAft>
          <a:spcPct val="0"/>
        </a:spcAft>
        <a:defRPr sz="4400">
          <a:solidFill>
            <a:schemeClr val="tx1"/>
          </a:solidFill>
          <a:latin typeface="Calibri" pitchFamily="34" charset="0"/>
        </a:defRPr>
      </a:lvl9pPr>
    </p:titleStyle>
    <p:bodyStyle>
      <a:lvl1pPr marL="341827" indent="-341827"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671" indent="-284705" algn="l" rtl="0" eaLnBrk="0" fontAlgn="base" hangingPunct="0">
        <a:spcBef>
          <a:spcPct val="20000"/>
        </a:spcBef>
        <a:spcAft>
          <a:spcPct val="0"/>
        </a:spcAft>
        <a:buFont typeface="Arial" pitchFamily="34" charset="0"/>
        <a:buChar char="–"/>
        <a:defRPr sz="2900" kern="1200">
          <a:solidFill>
            <a:schemeClr val="tx1"/>
          </a:solidFill>
          <a:latin typeface="+mn-lt"/>
          <a:ea typeface="+mn-ea"/>
          <a:cs typeface="+mn-cs"/>
        </a:defRPr>
      </a:lvl2pPr>
      <a:lvl3pPr marL="1141507" indent="-227587"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467" indent="-227587"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4pPr>
      <a:lvl5pPr marL="2055427" indent="-227587"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5pPr>
      <a:lvl6pPr marL="2512719" indent="-228430" algn="l" defTabSz="91371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9578" indent="-228430" algn="l" defTabSz="91371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6436" indent="-228430" algn="l" defTabSz="91371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3294" indent="-228430" algn="l" defTabSz="91371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13716" rtl="0" eaLnBrk="1" latinLnBrk="0" hangingPunct="1">
        <a:defRPr sz="1800" kern="1200">
          <a:solidFill>
            <a:schemeClr val="tx1"/>
          </a:solidFill>
          <a:latin typeface="+mn-lt"/>
          <a:ea typeface="+mn-ea"/>
          <a:cs typeface="+mn-cs"/>
        </a:defRPr>
      </a:lvl1pPr>
      <a:lvl2pPr marL="456859" algn="l" defTabSz="913716" rtl="0" eaLnBrk="1" latinLnBrk="0" hangingPunct="1">
        <a:defRPr sz="1800" kern="1200">
          <a:solidFill>
            <a:schemeClr val="tx1"/>
          </a:solidFill>
          <a:latin typeface="+mn-lt"/>
          <a:ea typeface="+mn-ea"/>
          <a:cs typeface="+mn-cs"/>
        </a:defRPr>
      </a:lvl2pPr>
      <a:lvl3pPr marL="913716" algn="l" defTabSz="913716" rtl="0" eaLnBrk="1" latinLnBrk="0" hangingPunct="1">
        <a:defRPr sz="1800" kern="1200">
          <a:solidFill>
            <a:schemeClr val="tx1"/>
          </a:solidFill>
          <a:latin typeface="+mn-lt"/>
          <a:ea typeface="+mn-ea"/>
          <a:cs typeface="+mn-cs"/>
        </a:defRPr>
      </a:lvl3pPr>
      <a:lvl4pPr marL="1370574" algn="l" defTabSz="913716" rtl="0" eaLnBrk="1" latinLnBrk="0" hangingPunct="1">
        <a:defRPr sz="1800" kern="1200">
          <a:solidFill>
            <a:schemeClr val="tx1"/>
          </a:solidFill>
          <a:latin typeface="+mn-lt"/>
          <a:ea typeface="+mn-ea"/>
          <a:cs typeface="+mn-cs"/>
        </a:defRPr>
      </a:lvl4pPr>
      <a:lvl5pPr marL="1827433" algn="l" defTabSz="913716" rtl="0" eaLnBrk="1" latinLnBrk="0" hangingPunct="1">
        <a:defRPr sz="1800" kern="1200">
          <a:solidFill>
            <a:schemeClr val="tx1"/>
          </a:solidFill>
          <a:latin typeface="+mn-lt"/>
          <a:ea typeface="+mn-ea"/>
          <a:cs typeface="+mn-cs"/>
        </a:defRPr>
      </a:lvl5pPr>
      <a:lvl6pPr marL="2284290" algn="l" defTabSz="913716" rtl="0" eaLnBrk="1" latinLnBrk="0" hangingPunct="1">
        <a:defRPr sz="1800" kern="1200">
          <a:solidFill>
            <a:schemeClr val="tx1"/>
          </a:solidFill>
          <a:latin typeface="+mn-lt"/>
          <a:ea typeface="+mn-ea"/>
          <a:cs typeface="+mn-cs"/>
        </a:defRPr>
      </a:lvl6pPr>
      <a:lvl7pPr marL="2741149" algn="l" defTabSz="913716" rtl="0" eaLnBrk="1" latinLnBrk="0" hangingPunct="1">
        <a:defRPr sz="1800" kern="1200">
          <a:solidFill>
            <a:schemeClr val="tx1"/>
          </a:solidFill>
          <a:latin typeface="+mn-lt"/>
          <a:ea typeface="+mn-ea"/>
          <a:cs typeface="+mn-cs"/>
        </a:defRPr>
      </a:lvl7pPr>
      <a:lvl8pPr marL="3198008" algn="l" defTabSz="913716" rtl="0" eaLnBrk="1" latinLnBrk="0" hangingPunct="1">
        <a:defRPr sz="1800" kern="1200">
          <a:solidFill>
            <a:schemeClr val="tx1"/>
          </a:solidFill>
          <a:latin typeface="+mn-lt"/>
          <a:ea typeface="+mn-ea"/>
          <a:cs typeface="+mn-cs"/>
        </a:defRPr>
      </a:lvl8pPr>
      <a:lvl9pPr marL="3654866" algn="l" defTabSz="91371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06276"/>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200151"/>
            <a:ext cx="8229600" cy="33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1" y="4767562"/>
            <a:ext cx="2133303" cy="274141"/>
          </a:xfrm>
          <a:prstGeom prst="rect">
            <a:avLst/>
          </a:prstGeom>
        </p:spPr>
        <p:txBody>
          <a:bodyPr vert="horz" lIns="91423" tIns="45711" rIns="91423" bIns="45711" rtlCol="0" anchor="ctr"/>
          <a:lstStyle>
            <a:lvl1pPr algn="l" eaLnBrk="0" hangingPunct="0">
              <a:defRPr sz="1200">
                <a:solidFill>
                  <a:prstClr val="black">
                    <a:tint val="75000"/>
                  </a:prstClr>
                </a:solidFill>
                <a:latin typeface="Arial" pitchFamily="-107" charset="0"/>
                <a:ea typeface="+mn-ea"/>
                <a:cs typeface="+mn-cs"/>
              </a:defRPr>
            </a:lvl1pPr>
          </a:lstStyle>
          <a:p>
            <a:pPr defTabSz="914400" fontAlgn="base">
              <a:spcBef>
                <a:spcPct val="0"/>
              </a:spcBef>
              <a:spcAft>
                <a:spcPct val="0"/>
              </a:spcAft>
              <a:defRPr/>
            </a:pPr>
            <a:endParaRPr lang="en-US">
              <a:sym typeface="Gill Sans"/>
            </a:endParaRPr>
          </a:p>
        </p:txBody>
      </p:sp>
      <p:sp>
        <p:nvSpPr>
          <p:cNvPr id="5" name="Footer Placeholder 4"/>
          <p:cNvSpPr>
            <a:spLocks noGrp="1"/>
          </p:cNvSpPr>
          <p:nvPr>
            <p:ph type="ftr" sz="quarter" idx="3"/>
          </p:nvPr>
        </p:nvSpPr>
        <p:spPr>
          <a:xfrm>
            <a:off x="3124499" y="4767562"/>
            <a:ext cx="2895005" cy="274141"/>
          </a:xfrm>
          <a:prstGeom prst="rect">
            <a:avLst/>
          </a:prstGeom>
        </p:spPr>
        <p:txBody>
          <a:bodyPr vert="horz" lIns="91423" tIns="45711" rIns="91423" bIns="45711" rtlCol="0" anchor="ctr"/>
          <a:lstStyle>
            <a:lvl1pPr algn="ctr" eaLnBrk="0" hangingPunct="0">
              <a:defRPr sz="1200">
                <a:solidFill>
                  <a:prstClr val="black">
                    <a:tint val="75000"/>
                  </a:prstClr>
                </a:solidFill>
                <a:latin typeface="Arial" pitchFamily="-107" charset="0"/>
                <a:ea typeface="+mn-ea"/>
                <a:cs typeface="+mn-cs"/>
              </a:defRPr>
            </a:lvl1pPr>
          </a:lstStyle>
          <a:p>
            <a:pPr defTabSz="914400" fontAlgn="base">
              <a:spcBef>
                <a:spcPct val="0"/>
              </a:spcBef>
              <a:spcAft>
                <a:spcPct val="0"/>
              </a:spcAft>
              <a:defRPr/>
            </a:pPr>
            <a:endParaRPr lang="en-US">
              <a:sym typeface="Gill Sans"/>
            </a:endParaRPr>
          </a:p>
        </p:txBody>
      </p:sp>
      <p:sp>
        <p:nvSpPr>
          <p:cNvPr id="6" name="Slide Number Placeholder 5"/>
          <p:cNvSpPr>
            <a:spLocks noGrp="1"/>
          </p:cNvSpPr>
          <p:nvPr>
            <p:ph type="sldNum" sz="quarter" idx="4"/>
          </p:nvPr>
        </p:nvSpPr>
        <p:spPr>
          <a:xfrm>
            <a:off x="6553498" y="4767562"/>
            <a:ext cx="2133302" cy="274141"/>
          </a:xfrm>
          <a:prstGeom prst="rect">
            <a:avLst/>
          </a:prstGeom>
        </p:spPr>
        <p:txBody>
          <a:bodyPr vert="horz" wrap="square" lIns="91423" tIns="45711" rIns="91423" bIns="45711" numCol="1" anchor="ctr" anchorCtr="0" compatLnSpc="1">
            <a:prstTxWarp prst="textNoShape">
              <a:avLst/>
            </a:prstTxWarp>
          </a:bodyPr>
          <a:lstStyle>
            <a:lvl1pPr algn="r" eaLnBrk="0" hangingPunct="0">
              <a:defRPr sz="1200">
                <a:solidFill>
                  <a:srgbClr val="898989"/>
                </a:solidFill>
                <a:latin typeface="Arial" charset="0"/>
                <a:ea typeface="ＭＳ Ｐゴシック" charset="-128"/>
                <a:cs typeface="+mn-cs"/>
              </a:defRPr>
            </a:lvl1pPr>
          </a:lstStyle>
          <a:p>
            <a:pPr defTabSz="914400" fontAlgn="base">
              <a:spcBef>
                <a:spcPct val="0"/>
              </a:spcBef>
              <a:spcAft>
                <a:spcPct val="0"/>
              </a:spcAft>
              <a:defRPr/>
            </a:pPr>
            <a:fld id="{F6738C79-0AA6-4822-850C-EEF4C3050CB8}" type="slidenum">
              <a:rPr lang="en-US">
                <a:sym typeface="Gill Sans"/>
              </a:rPr>
              <a:pPr defTabSz="914400" fontAlgn="base">
                <a:spcBef>
                  <a:spcPct val="0"/>
                </a:spcBef>
                <a:spcAft>
                  <a:spcPct val="0"/>
                </a:spcAft>
                <a:defRPr/>
              </a:pPr>
              <a:t>‹#›</a:t>
            </a:fld>
            <a:endParaRPr lang="en-US">
              <a:sym typeface="Gill Sans"/>
            </a:endParaRPr>
          </a:p>
        </p:txBody>
      </p:sp>
    </p:spTree>
    <p:extLst>
      <p:ext uri="{BB962C8B-B14F-4D97-AF65-F5344CB8AC3E}">
        <p14:creationId xmlns:p14="http://schemas.microsoft.com/office/powerpoint/2010/main" val="2224921950"/>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ftr="0" dt="0"/>
  <p:txStyles>
    <p:titleStyle>
      <a:lvl1pPr algn="ctr" defTabSz="455394" rtl="0" eaLnBrk="0" fontAlgn="base" hangingPunct="0">
        <a:spcBef>
          <a:spcPct val="0"/>
        </a:spcBef>
        <a:spcAft>
          <a:spcPct val="0"/>
        </a:spcAft>
        <a:defRPr sz="4400" kern="1200">
          <a:solidFill>
            <a:schemeClr val="tx1"/>
          </a:solidFill>
          <a:latin typeface="+mj-lt"/>
          <a:ea typeface="MS PGothic" pitchFamily="34" charset="-128"/>
          <a:cs typeface="ＭＳ Ｐゴシック" pitchFamily="-107" charset="-128"/>
        </a:defRPr>
      </a:lvl1pPr>
      <a:lvl2pPr algn="ctr" defTabSz="455394" rtl="0" eaLnBrk="0" fontAlgn="base" hangingPunct="0">
        <a:spcBef>
          <a:spcPct val="0"/>
        </a:spcBef>
        <a:spcAft>
          <a:spcPct val="0"/>
        </a:spcAft>
        <a:defRPr sz="4400">
          <a:solidFill>
            <a:schemeClr val="tx1"/>
          </a:solidFill>
          <a:latin typeface="Calibri" pitchFamily="-107" charset="0"/>
          <a:ea typeface="MS PGothic" pitchFamily="34" charset="-128"/>
          <a:cs typeface="ＭＳ Ｐゴシック" pitchFamily="-107" charset="-128"/>
        </a:defRPr>
      </a:lvl2pPr>
      <a:lvl3pPr algn="ctr" defTabSz="455394" rtl="0" eaLnBrk="0" fontAlgn="base" hangingPunct="0">
        <a:spcBef>
          <a:spcPct val="0"/>
        </a:spcBef>
        <a:spcAft>
          <a:spcPct val="0"/>
        </a:spcAft>
        <a:defRPr sz="4400">
          <a:solidFill>
            <a:schemeClr val="tx1"/>
          </a:solidFill>
          <a:latin typeface="Calibri" pitchFamily="-107" charset="0"/>
          <a:ea typeface="MS PGothic" pitchFamily="34" charset="-128"/>
          <a:cs typeface="ＭＳ Ｐゴシック" pitchFamily="-107" charset="-128"/>
        </a:defRPr>
      </a:lvl3pPr>
      <a:lvl4pPr algn="ctr" defTabSz="455394" rtl="0" eaLnBrk="0" fontAlgn="base" hangingPunct="0">
        <a:spcBef>
          <a:spcPct val="0"/>
        </a:spcBef>
        <a:spcAft>
          <a:spcPct val="0"/>
        </a:spcAft>
        <a:defRPr sz="4400">
          <a:solidFill>
            <a:schemeClr val="tx1"/>
          </a:solidFill>
          <a:latin typeface="Calibri" pitchFamily="-107" charset="0"/>
          <a:ea typeface="MS PGothic" pitchFamily="34" charset="-128"/>
          <a:cs typeface="ＭＳ Ｐゴシック" pitchFamily="-107" charset="-128"/>
        </a:defRPr>
      </a:lvl4pPr>
      <a:lvl5pPr algn="ctr" defTabSz="455394" rtl="0" eaLnBrk="0" fontAlgn="base" hangingPunct="0">
        <a:spcBef>
          <a:spcPct val="0"/>
        </a:spcBef>
        <a:spcAft>
          <a:spcPct val="0"/>
        </a:spcAft>
        <a:defRPr sz="4400">
          <a:solidFill>
            <a:schemeClr val="tx1"/>
          </a:solidFill>
          <a:latin typeface="Calibri" pitchFamily="-107" charset="0"/>
          <a:ea typeface="MS PGothic" pitchFamily="34" charset="-128"/>
          <a:cs typeface="ＭＳ Ｐゴシック" pitchFamily="-107" charset="-128"/>
        </a:defRPr>
      </a:lvl5pPr>
      <a:lvl6pPr marL="457115" algn="ctr" defTabSz="457115"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230" algn="ctr" defTabSz="457115"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343" algn="ctr" defTabSz="457115"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458" algn="ctr" defTabSz="457115"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1099" indent="-341099" algn="l" defTabSz="455394"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107" charset="-128"/>
        </a:defRPr>
      </a:lvl1pPr>
      <a:lvl2pPr marL="741131" indent="-283952" algn="l" defTabSz="455394" rtl="0" eaLnBrk="0" fontAlgn="base" hangingPunct="0">
        <a:spcBef>
          <a:spcPct val="20000"/>
        </a:spcBef>
        <a:spcAft>
          <a:spcPct val="0"/>
        </a:spcAft>
        <a:buFont typeface="Arial" pitchFamily="34" charset="0"/>
        <a:buChar char="–"/>
        <a:defRPr sz="2900" kern="1200">
          <a:solidFill>
            <a:schemeClr val="tx1"/>
          </a:solidFill>
          <a:latin typeface="+mn-lt"/>
          <a:ea typeface="MS PGothic" pitchFamily="34" charset="-128"/>
          <a:cs typeface="ＭＳ Ｐゴシック"/>
        </a:defRPr>
      </a:lvl2pPr>
      <a:lvl3pPr marL="1141164" indent="-226804" algn="l" defTabSz="455394"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ＭＳ Ｐゴシック"/>
        </a:defRPr>
      </a:lvl3pPr>
      <a:lvl4pPr marL="1598344" indent="-226804" algn="l" defTabSz="45539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ＭＳ Ｐゴシック"/>
        </a:defRPr>
      </a:lvl4pPr>
      <a:lvl5pPr marL="2055524" indent="-226804" algn="l" defTabSz="45539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ＭＳ Ｐゴシック"/>
        </a:defRPr>
      </a:lvl5pPr>
      <a:lvl6pPr marL="2514131" indent="-228557" algn="l" defTabSz="457115" rtl="0" eaLnBrk="1" latinLnBrk="0" hangingPunct="1">
        <a:spcBef>
          <a:spcPct val="20000"/>
        </a:spcBef>
        <a:buFont typeface="Arial"/>
        <a:buChar char="•"/>
        <a:defRPr sz="2100" kern="1200">
          <a:solidFill>
            <a:schemeClr val="tx1"/>
          </a:solidFill>
          <a:latin typeface="+mn-lt"/>
          <a:ea typeface="+mn-ea"/>
          <a:cs typeface="+mn-cs"/>
        </a:defRPr>
      </a:lvl6pPr>
      <a:lvl7pPr marL="2971246" indent="-228557" algn="l" defTabSz="457115" rtl="0" eaLnBrk="1" latinLnBrk="0" hangingPunct="1">
        <a:spcBef>
          <a:spcPct val="20000"/>
        </a:spcBef>
        <a:buFont typeface="Arial"/>
        <a:buChar char="•"/>
        <a:defRPr sz="2100" kern="1200">
          <a:solidFill>
            <a:schemeClr val="tx1"/>
          </a:solidFill>
          <a:latin typeface="+mn-lt"/>
          <a:ea typeface="+mn-ea"/>
          <a:cs typeface="+mn-cs"/>
        </a:defRPr>
      </a:lvl7pPr>
      <a:lvl8pPr marL="3428361" indent="-228557" algn="l" defTabSz="457115" rtl="0" eaLnBrk="1" latinLnBrk="0" hangingPunct="1">
        <a:spcBef>
          <a:spcPct val="20000"/>
        </a:spcBef>
        <a:buFont typeface="Arial"/>
        <a:buChar char="•"/>
        <a:defRPr sz="2100" kern="1200">
          <a:solidFill>
            <a:schemeClr val="tx1"/>
          </a:solidFill>
          <a:latin typeface="+mn-lt"/>
          <a:ea typeface="+mn-ea"/>
          <a:cs typeface="+mn-cs"/>
        </a:defRPr>
      </a:lvl8pPr>
      <a:lvl9pPr marL="3885474" indent="-228557" algn="l" defTabSz="457115"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57115" rtl="0" eaLnBrk="1" latinLnBrk="0" hangingPunct="1">
        <a:defRPr sz="1800" kern="1200">
          <a:solidFill>
            <a:schemeClr val="tx1"/>
          </a:solidFill>
          <a:latin typeface="+mn-lt"/>
          <a:ea typeface="+mn-ea"/>
          <a:cs typeface="+mn-cs"/>
        </a:defRPr>
      </a:lvl1pPr>
      <a:lvl2pPr marL="457115" algn="l" defTabSz="457115" rtl="0" eaLnBrk="1" latinLnBrk="0" hangingPunct="1">
        <a:defRPr sz="1800" kern="1200">
          <a:solidFill>
            <a:schemeClr val="tx1"/>
          </a:solidFill>
          <a:latin typeface="+mn-lt"/>
          <a:ea typeface="+mn-ea"/>
          <a:cs typeface="+mn-cs"/>
        </a:defRPr>
      </a:lvl2pPr>
      <a:lvl3pPr marL="914230" algn="l" defTabSz="457115" rtl="0" eaLnBrk="1" latinLnBrk="0" hangingPunct="1">
        <a:defRPr sz="1800" kern="1200">
          <a:solidFill>
            <a:schemeClr val="tx1"/>
          </a:solidFill>
          <a:latin typeface="+mn-lt"/>
          <a:ea typeface="+mn-ea"/>
          <a:cs typeface="+mn-cs"/>
        </a:defRPr>
      </a:lvl3pPr>
      <a:lvl4pPr marL="1371343" algn="l" defTabSz="457115" rtl="0" eaLnBrk="1" latinLnBrk="0" hangingPunct="1">
        <a:defRPr sz="1800" kern="1200">
          <a:solidFill>
            <a:schemeClr val="tx1"/>
          </a:solidFill>
          <a:latin typeface="+mn-lt"/>
          <a:ea typeface="+mn-ea"/>
          <a:cs typeface="+mn-cs"/>
        </a:defRPr>
      </a:lvl4pPr>
      <a:lvl5pPr marL="1828458" algn="l" defTabSz="457115" rtl="0" eaLnBrk="1" latinLnBrk="0" hangingPunct="1">
        <a:defRPr sz="1800" kern="1200">
          <a:solidFill>
            <a:schemeClr val="tx1"/>
          </a:solidFill>
          <a:latin typeface="+mn-lt"/>
          <a:ea typeface="+mn-ea"/>
          <a:cs typeface="+mn-cs"/>
        </a:defRPr>
      </a:lvl5pPr>
      <a:lvl6pPr marL="2285574" algn="l" defTabSz="457115" rtl="0" eaLnBrk="1" latinLnBrk="0" hangingPunct="1">
        <a:defRPr sz="1800" kern="1200">
          <a:solidFill>
            <a:schemeClr val="tx1"/>
          </a:solidFill>
          <a:latin typeface="+mn-lt"/>
          <a:ea typeface="+mn-ea"/>
          <a:cs typeface="+mn-cs"/>
        </a:defRPr>
      </a:lvl6pPr>
      <a:lvl7pPr marL="2742689" algn="l" defTabSz="457115" rtl="0" eaLnBrk="1" latinLnBrk="0" hangingPunct="1">
        <a:defRPr sz="1800" kern="1200">
          <a:solidFill>
            <a:schemeClr val="tx1"/>
          </a:solidFill>
          <a:latin typeface="+mn-lt"/>
          <a:ea typeface="+mn-ea"/>
          <a:cs typeface="+mn-cs"/>
        </a:defRPr>
      </a:lvl7pPr>
      <a:lvl8pPr marL="3199803" algn="l" defTabSz="457115" rtl="0" eaLnBrk="1" latinLnBrk="0" hangingPunct="1">
        <a:defRPr sz="1800" kern="1200">
          <a:solidFill>
            <a:schemeClr val="tx1"/>
          </a:solidFill>
          <a:latin typeface="+mn-lt"/>
          <a:ea typeface="+mn-ea"/>
          <a:cs typeface="+mn-cs"/>
        </a:defRPr>
      </a:lvl8pPr>
      <a:lvl9pPr marL="3656919" algn="l" defTabSz="457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AutoShape 1026"/>
          <p:cNvSpPr>
            <a:spLocks noChangeArrowheads="1"/>
          </p:cNvSpPr>
          <p:nvPr/>
        </p:nvSpPr>
        <p:spPr bwMode="auto">
          <a:xfrm>
            <a:off x="0" y="0"/>
            <a:ext cx="9144000" cy="228600"/>
          </a:xfrm>
          <a:prstGeom prst="roundRect">
            <a:avLst>
              <a:gd name="adj" fmla="val 519"/>
            </a:avLst>
          </a:prstGeom>
          <a:solidFill>
            <a:srgbClr val="29354D"/>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0" tIns="45715" rIns="91430" bIns="45715" anchor="ctr"/>
          <a:lstStyle/>
          <a:p>
            <a:pPr defTabSz="914400" eaLnBrk="0" fontAlgn="base" hangingPunct="0">
              <a:spcBef>
                <a:spcPct val="0"/>
              </a:spcBef>
              <a:spcAft>
                <a:spcPct val="0"/>
              </a:spcAft>
            </a:pPr>
            <a:endParaRPr lang="en-US" sz="2400">
              <a:solidFill>
                <a:srgbClr val="DDDDDD"/>
              </a:solidFill>
              <a:latin typeface="Arial Unicode MS" pitchFamily="34" charset="-128"/>
              <a:ea typeface="ＭＳ Ｐゴシック" pitchFamily="34" charset="-128"/>
            </a:endParaRPr>
          </a:p>
        </p:txBody>
      </p:sp>
      <p:sp>
        <p:nvSpPr>
          <p:cNvPr id="49155" name="Text Box 1027"/>
          <p:cNvSpPr txBox="1">
            <a:spLocks noChangeArrowheads="1"/>
          </p:cNvSpPr>
          <p:nvPr/>
        </p:nvSpPr>
        <p:spPr bwMode="auto">
          <a:xfrm>
            <a:off x="304800" y="22628"/>
            <a:ext cx="5334000" cy="27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fontAlgn="base">
              <a:spcBef>
                <a:spcPct val="50000"/>
              </a:spcBef>
              <a:spcAft>
                <a:spcPct val="0"/>
              </a:spcAft>
              <a:defRPr/>
            </a:pPr>
            <a:r>
              <a:rPr lang="en-US" sz="1200" b="1" smtClean="0">
                <a:solidFill>
                  <a:srgbClr val="CDDFF7"/>
                </a:solidFill>
                <a:latin typeface="Verdana" pitchFamily="34" charset="0"/>
                <a:ea typeface="ＭＳ Ｐゴシック" pitchFamily="34" charset="-128"/>
              </a:rPr>
              <a:t>Mitsubishi Electric Research Laboratories</a:t>
            </a:r>
            <a:endParaRPr lang="en-US" sz="1000" b="1" smtClean="0">
              <a:solidFill>
                <a:srgbClr val="CDDFF7"/>
              </a:solidFill>
              <a:latin typeface="Verdana" pitchFamily="34" charset="0"/>
              <a:ea typeface="ＭＳ Ｐゴシック" pitchFamily="34" charset="-128"/>
            </a:endParaRPr>
          </a:p>
        </p:txBody>
      </p:sp>
      <p:sp>
        <p:nvSpPr>
          <p:cNvPr id="15364" name="Rectangle 1028"/>
          <p:cNvSpPr>
            <a:spLocks noGrp="1" noChangeArrowheads="1"/>
          </p:cNvSpPr>
          <p:nvPr>
            <p:ph type="body" idx="1"/>
          </p:nvPr>
        </p:nvSpPr>
        <p:spPr bwMode="auto">
          <a:xfrm>
            <a:off x="304800" y="1200150"/>
            <a:ext cx="86106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8357" name="Rectangle 1029"/>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eaLnBrk="0" hangingPunct="0">
              <a:defRPr sz="800">
                <a:solidFill>
                  <a:srgbClr val="DDDDDD"/>
                </a:solidFill>
                <a:latin typeface="Arial" charset="0"/>
                <a:ea typeface="+mn-ea"/>
                <a:cs typeface="+mn-cs"/>
              </a:defRPr>
            </a:lvl1pPr>
          </a:lstStyle>
          <a:p>
            <a:pPr defTabSz="914400" fontAlgn="base">
              <a:spcBef>
                <a:spcPct val="0"/>
              </a:spcBef>
              <a:spcAft>
                <a:spcPct val="0"/>
              </a:spcAft>
              <a:defRPr/>
            </a:pPr>
            <a:endParaRPr lang="en-US"/>
          </a:p>
        </p:txBody>
      </p:sp>
      <p:sp>
        <p:nvSpPr>
          <p:cNvPr id="228358" name="Rectangle 1030"/>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DDDDDD"/>
                </a:solidFill>
                <a:latin typeface="Times New Roman" pitchFamily="18" charset="0"/>
                <a:ea typeface="+mn-ea"/>
                <a:cs typeface="+mn-cs"/>
              </a:defRPr>
            </a:lvl1pPr>
          </a:lstStyle>
          <a:p>
            <a:pPr defTabSz="914400" fontAlgn="base">
              <a:spcBef>
                <a:spcPct val="0"/>
              </a:spcBef>
              <a:spcAft>
                <a:spcPct val="0"/>
              </a:spcAft>
              <a:defRPr/>
            </a:pPr>
            <a:fld id="{3C50EBD2-A2E4-4ACB-A186-59BA6251F57C}" type="slidenum">
              <a:rPr lang="en-US"/>
              <a:pPr defTabSz="914400" fontAlgn="base">
                <a:spcBef>
                  <a:spcPct val="0"/>
                </a:spcBef>
                <a:spcAft>
                  <a:spcPct val="0"/>
                </a:spcAft>
                <a:defRPr/>
              </a:pPr>
              <a:t>‹#›</a:t>
            </a:fld>
            <a:endParaRPr lang="en-US" dirty="0"/>
          </a:p>
        </p:txBody>
      </p:sp>
      <p:sp>
        <p:nvSpPr>
          <p:cNvPr id="228360" name="Rectangle 1032"/>
          <p:cNvSpPr>
            <a:spLocks noGrp="1" noChangeArrowheads="1"/>
          </p:cNvSpPr>
          <p:nvPr>
            <p:ph type="title"/>
          </p:nvPr>
        </p:nvSpPr>
        <p:spPr bwMode="auto">
          <a:xfrm>
            <a:off x="685800" y="228600"/>
            <a:ext cx="7772400" cy="85725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smtClean="0"/>
              <a:t>Click to edit Master title style</a:t>
            </a:r>
          </a:p>
        </p:txBody>
      </p:sp>
      <p:sp>
        <p:nvSpPr>
          <p:cNvPr id="49160" name="Text Box 1039"/>
          <p:cNvSpPr txBox="1">
            <a:spLocks noChangeArrowheads="1"/>
          </p:cNvSpPr>
          <p:nvPr/>
        </p:nvSpPr>
        <p:spPr bwMode="auto">
          <a:xfrm>
            <a:off x="4495800" y="22628"/>
            <a:ext cx="5334000" cy="27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fontAlgn="base">
              <a:spcBef>
                <a:spcPct val="50000"/>
              </a:spcBef>
              <a:spcAft>
                <a:spcPct val="0"/>
              </a:spcAft>
              <a:defRPr/>
            </a:pPr>
            <a:r>
              <a:rPr lang="en-US" sz="1200" b="1" smtClean="0">
                <a:solidFill>
                  <a:srgbClr val="EAEAEA"/>
                </a:solidFill>
                <a:latin typeface="Verdana" pitchFamily="34" charset="0"/>
                <a:ea typeface="ＭＳ Ｐゴシック" pitchFamily="34" charset="-128"/>
              </a:rPr>
              <a:t>Special Effects in the Real World</a:t>
            </a:r>
            <a:endParaRPr lang="en-US" sz="1000" b="1" smtClean="0">
              <a:solidFill>
                <a:srgbClr val="EAEAEA"/>
              </a:solidFill>
              <a:latin typeface="Verdana" pitchFamily="34" charset="0"/>
              <a:ea typeface="ＭＳ Ｐゴシック" pitchFamily="34" charset="-128"/>
            </a:endParaRPr>
          </a:p>
        </p:txBody>
      </p:sp>
      <p:sp>
        <p:nvSpPr>
          <p:cNvPr id="49161" name="Text Box 1040"/>
          <p:cNvSpPr txBox="1">
            <a:spLocks noChangeArrowheads="1"/>
          </p:cNvSpPr>
          <p:nvPr/>
        </p:nvSpPr>
        <p:spPr bwMode="auto">
          <a:xfrm>
            <a:off x="7924800" y="22628"/>
            <a:ext cx="1447800" cy="27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fontAlgn="base">
              <a:spcBef>
                <a:spcPct val="50000"/>
              </a:spcBef>
              <a:spcAft>
                <a:spcPct val="0"/>
              </a:spcAft>
              <a:defRPr/>
            </a:pPr>
            <a:r>
              <a:rPr lang="en-US" sz="1200" b="1" smtClean="0">
                <a:solidFill>
                  <a:srgbClr val="CDDFF7"/>
                </a:solidFill>
                <a:latin typeface="Verdana" pitchFamily="34" charset="0"/>
                <a:ea typeface="ＭＳ Ｐゴシック" pitchFamily="34" charset="-128"/>
              </a:rPr>
              <a:t>Raskar 2006</a:t>
            </a:r>
            <a:endParaRPr lang="en-US" sz="1000" b="1" smtClean="0">
              <a:solidFill>
                <a:srgbClr val="CDDFF7"/>
              </a:solidFill>
              <a:latin typeface="Verdana" pitchFamily="34" charset="0"/>
              <a:ea typeface="ＭＳ Ｐゴシック" pitchFamily="34" charset="-128"/>
            </a:endParaRPr>
          </a:p>
        </p:txBody>
      </p:sp>
      <p:grpSp>
        <p:nvGrpSpPr>
          <p:cNvPr id="15370" name="Group 1041"/>
          <p:cNvGrpSpPr>
            <a:grpSpLocks/>
          </p:cNvGrpSpPr>
          <p:nvPr/>
        </p:nvGrpSpPr>
        <p:grpSpPr bwMode="auto">
          <a:xfrm>
            <a:off x="0" y="2"/>
            <a:ext cx="381000" cy="238125"/>
            <a:chOff x="162" y="3161"/>
            <a:chExt cx="1085" cy="908"/>
          </a:xfrm>
        </p:grpSpPr>
        <p:grpSp>
          <p:nvGrpSpPr>
            <p:cNvPr id="15371" name="Group 1042"/>
            <p:cNvGrpSpPr>
              <a:grpSpLocks/>
            </p:cNvGrpSpPr>
            <p:nvPr/>
          </p:nvGrpSpPr>
          <p:grpSpPr bwMode="auto">
            <a:xfrm>
              <a:off x="535" y="3161"/>
              <a:ext cx="337" cy="579"/>
              <a:chOff x="4704" y="1440"/>
              <a:chExt cx="672" cy="1157"/>
            </a:xfrm>
          </p:grpSpPr>
          <p:sp>
            <p:nvSpPr>
              <p:cNvPr id="15378" name="AutoShape 1043"/>
              <p:cNvSpPr>
                <a:spLocks noChangeArrowheads="1"/>
              </p:cNvSpPr>
              <p:nvPr/>
            </p:nvSpPr>
            <p:spPr bwMode="auto">
              <a:xfrm>
                <a:off x="4708" y="1440"/>
                <a:ext cx="667" cy="581"/>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DDDDDD"/>
                  </a:solidFill>
                  <a:latin typeface="Arial Unicode MS" pitchFamily="34" charset="-128"/>
                  <a:ea typeface="ＭＳ Ｐゴシック" pitchFamily="34" charset="-128"/>
                </a:endParaRPr>
              </a:p>
            </p:txBody>
          </p:sp>
          <p:sp>
            <p:nvSpPr>
              <p:cNvPr id="15379" name="AutoShape 1044"/>
              <p:cNvSpPr>
                <a:spLocks noChangeArrowheads="1"/>
              </p:cNvSpPr>
              <p:nvPr/>
            </p:nvSpPr>
            <p:spPr bwMode="auto">
              <a:xfrm flipV="1">
                <a:off x="4708" y="2021"/>
                <a:ext cx="667" cy="962"/>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DDDDDD"/>
                  </a:solidFill>
                  <a:latin typeface="Arial Unicode MS" pitchFamily="34" charset="-128"/>
                  <a:ea typeface="ＭＳ Ｐゴシック" pitchFamily="34" charset="-128"/>
                </a:endParaRPr>
              </a:p>
            </p:txBody>
          </p:sp>
        </p:grpSp>
        <p:grpSp>
          <p:nvGrpSpPr>
            <p:cNvPr id="15372" name="Group 1045"/>
            <p:cNvGrpSpPr>
              <a:grpSpLocks/>
            </p:cNvGrpSpPr>
            <p:nvPr/>
          </p:nvGrpSpPr>
          <p:grpSpPr bwMode="auto">
            <a:xfrm rot="-7200000">
              <a:off x="284" y="3611"/>
              <a:ext cx="336" cy="580"/>
              <a:chOff x="4704" y="1440"/>
              <a:chExt cx="672" cy="1157"/>
            </a:xfrm>
          </p:grpSpPr>
          <p:sp>
            <p:nvSpPr>
              <p:cNvPr id="15376" name="AutoShape 1046"/>
              <p:cNvSpPr>
                <a:spLocks noChangeArrowheads="1"/>
              </p:cNvSpPr>
              <p:nvPr/>
            </p:nvSpPr>
            <p:spPr bwMode="auto">
              <a:xfrm>
                <a:off x="4743" y="1428"/>
                <a:ext cx="672" cy="577"/>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DDDDDD"/>
                  </a:solidFill>
                  <a:latin typeface="Arial Unicode MS" pitchFamily="34" charset="-128"/>
                  <a:ea typeface="ＭＳ Ｐゴシック" pitchFamily="34" charset="-128"/>
                </a:endParaRPr>
              </a:p>
            </p:txBody>
          </p:sp>
          <p:sp>
            <p:nvSpPr>
              <p:cNvPr id="15377" name="AutoShape 1047"/>
              <p:cNvSpPr>
                <a:spLocks noChangeArrowheads="1"/>
              </p:cNvSpPr>
              <p:nvPr/>
            </p:nvSpPr>
            <p:spPr bwMode="auto">
              <a:xfrm flipV="1">
                <a:off x="4716" y="2016"/>
                <a:ext cx="672" cy="577"/>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DDDDDD"/>
                  </a:solidFill>
                  <a:latin typeface="Arial Unicode MS" pitchFamily="34" charset="-128"/>
                  <a:ea typeface="ＭＳ Ｐゴシック" pitchFamily="34" charset="-128"/>
                </a:endParaRPr>
              </a:p>
            </p:txBody>
          </p:sp>
        </p:grpSp>
        <p:grpSp>
          <p:nvGrpSpPr>
            <p:cNvPr id="15373" name="Group 1048"/>
            <p:cNvGrpSpPr>
              <a:grpSpLocks/>
            </p:cNvGrpSpPr>
            <p:nvPr/>
          </p:nvGrpSpPr>
          <p:grpSpPr bwMode="auto">
            <a:xfrm rot="7200000" flipH="1">
              <a:off x="789" y="3611"/>
              <a:ext cx="336" cy="580"/>
              <a:chOff x="4704" y="1440"/>
              <a:chExt cx="672" cy="1157"/>
            </a:xfrm>
          </p:grpSpPr>
          <p:sp>
            <p:nvSpPr>
              <p:cNvPr id="15374" name="AutoShape 1049"/>
              <p:cNvSpPr>
                <a:spLocks noChangeArrowheads="1"/>
              </p:cNvSpPr>
              <p:nvPr/>
            </p:nvSpPr>
            <p:spPr bwMode="auto">
              <a:xfrm>
                <a:off x="4702" y="1507"/>
                <a:ext cx="672" cy="559"/>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DDDDDD"/>
                  </a:solidFill>
                  <a:latin typeface="Arial Unicode MS" pitchFamily="34" charset="-128"/>
                  <a:ea typeface="ＭＳ Ｐゴシック" pitchFamily="34" charset="-128"/>
                </a:endParaRPr>
              </a:p>
            </p:txBody>
          </p:sp>
          <p:sp>
            <p:nvSpPr>
              <p:cNvPr id="15375" name="AutoShape 1050"/>
              <p:cNvSpPr>
                <a:spLocks noChangeArrowheads="1"/>
              </p:cNvSpPr>
              <p:nvPr/>
            </p:nvSpPr>
            <p:spPr bwMode="auto">
              <a:xfrm flipV="1">
                <a:off x="4703" y="2020"/>
                <a:ext cx="672" cy="577"/>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DDDDDD"/>
                  </a:solidFill>
                  <a:latin typeface="Arial Unicode MS" pitchFamily="34" charset="-128"/>
                  <a:ea typeface="ＭＳ Ｐゴシック" pitchFamily="34" charset="-128"/>
                </a:endParaRPr>
              </a:p>
            </p:txBody>
          </p:sp>
        </p:grpSp>
      </p:grpSp>
    </p:spTree>
    <p:extLst>
      <p:ext uri="{BB962C8B-B14F-4D97-AF65-F5344CB8AC3E}">
        <p14:creationId xmlns:p14="http://schemas.microsoft.com/office/powerpoint/2010/main" val="4162554080"/>
      </p:ext>
    </p:extLst>
  </p:cSld>
  <p:clrMap bg1="dk2" tx1="lt1" bg2="dk1" tx2="lt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2pPr>
      <a:lvl3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3pPr>
      <a:lvl4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4pPr>
      <a:lvl5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5pPr>
      <a:lvl6pPr marL="457153"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6pPr>
      <a:lvl7pPr marL="914305"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7pPr>
      <a:lvl8pPr marL="1371458"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8pPr>
      <a:lvl9pPr marL="1828610"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9pPr>
    </p:titleStyle>
    <p:bodyStyle>
      <a:lvl1pPr marL="341313" indent="-341313" algn="l" rtl="0" eaLnBrk="0" fontAlgn="base" hangingPunct="0">
        <a:spcBef>
          <a:spcPct val="20000"/>
        </a:spcBef>
        <a:spcAft>
          <a:spcPct val="0"/>
        </a:spcAft>
        <a:buClr>
          <a:srgbClr val="FF9900"/>
        </a:buClr>
        <a:buChar char="•"/>
        <a:defRPr sz="3100">
          <a:solidFill>
            <a:schemeClr val="hlink"/>
          </a:solidFill>
          <a:latin typeface="+mn-lt"/>
          <a:ea typeface="+mn-ea"/>
          <a:cs typeface="+mn-cs"/>
        </a:defRPr>
      </a:lvl1pPr>
      <a:lvl2pPr marL="741363" indent="-284163" algn="l" rtl="0" eaLnBrk="0" fontAlgn="base" hangingPunct="0">
        <a:spcBef>
          <a:spcPct val="20000"/>
        </a:spcBef>
        <a:spcAft>
          <a:spcPct val="0"/>
        </a:spcAft>
        <a:buClr>
          <a:srgbClr val="FF9900"/>
        </a:buClr>
        <a:buChar char="–"/>
        <a:defRPr sz="2600">
          <a:solidFill>
            <a:schemeClr val="hlink"/>
          </a:solidFill>
          <a:latin typeface="+mn-lt"/>
        </a:defRPr>
      </a:lvl2pPr>
      <a:lvl3pPr marL="1084263" indent="-227013" algn="l" rtl="0" eaLnBrk="0" fontAlgn="base" hangingPunct="0">
        <a:spcBef>
          <a:spcPct val="20000"/>
        </a:spcBef>
        <a:spcAft>
          <a:spcPct val="0"/>
        </a:spcAft>
        <a:buClr>
          <a:srgbClr val="FF3300"/>
        </a:buClr>
        <a:buChar char="•"/>
        <a:defRPr sz="2100">
          <a:solidFill>
            <a:schemeClr val="hlink"/>
          </a:solidFill>
          <a:latin typeface="+mn-lt"/>
        </a:defRPr>
      </a:lvl3pPr>
      <a:lvl4pPr marL="1427163" indent="-227013" algn="l" rtl="0" eaLnBrk="0" fontAlgn="base" hangingPunct="0">
        <a:spcBef>
          <a:spcPct val="20000"/>
        </a:spcBef>
        <a:spcAft>
          <a:spcPct val="0"/>
        </a:spcAft>
        <a:buClr>
          <a:srgbClr val="FF3300"/>
        </a:buClr>
        <a:buChar char="–"/>
        <a:defRPr sz="2000">
          <a:solidFill>
            <a:schemeClr val="hlink"/>
          </a:solidFill>
          <a:latin typeface="Arial" charset="0"/>
        </a:defRPr>
      </a:lvl4pPr>
      <a:lvl5pPr marL="1770063" indent="-227013" algn="l" rtl="0" eaLnBrk="0" fontAlgn="base" hangingPunct="0">
        <a:spcBef>
          <a:spcPct val="20000"/>
        </a:spcBef>
        <a:spcAft>
          <a:spcPct val="0"/>
        </a:spcAft>
        <a:buClr>
          <a:srgbClr val="FF3300"/>
        </a:buClr>
        <a:buChar char="»"/>
        <a:defRPr sz="2000">
          <a:solidFill>
            <a:schemeClr val="hlink"/>
          </a:solidFill>
          <a:latin typeface="Arial" charset="0"/>
        </a:defRPr>
      </a:lvl5pPr>
      <a:lvl6pPr marL="2228619" indent="-228577" algn="l" rtl="0" eaLnBrk="0" fontAlgn="base" hangingPunct="0">
        <a:spcBef>
          <a:spcPct val="20000"/>
        </a:spcBef>
        <a:spcAft>
          <a:spcPct val="0"/>
        </a:spcAft>
        <a:buClr>
          <a:srgbClr val="FF3300"/>
        </a:buClr>
        <a:buChar char="»"/>
        <a:defRPr sz="2000">
          <a:solidFill>
            <a:schemeClr val="hlink"/>
          </a:solidFill>
          <a:latin typeface="Arial" charset="0"/>
        </a:defRPr>
      </a:lvl6pPr>
      <a:lvl7pPr marL="2685772" indent="-228577" algn="l" rtl="0" eaLnBrk="0" fontAlgn="base" hangingPunct="0">
        <a:spcBef>
          <a:spcPct val="20000"/>
        </a:spcBef>
        <a:spcAft>
          <a:spcPct val="0"/>
        </a:spcAft>
        <a:buClr>
          <a:srgbClr val="FF3300"/>
        </a:buClr>
        <a:buChar char="»"/>
        <a:defRPr sz="2000">
          <a:solidFill>
            <a:schemeClr val="hlink"/>
          </a:solidFill>
          <a:latin typeface="Arial" charset="0"/>
        </a:defRPr>
      </a:lvl7pPr>
      <a:lvl8pPr marL="3142924" indent="-228577" algn="l" rtl="0" eaLnBrk="0" fontAlgn="base" hangingPunct="0">
        <a:spcBef>
          <a:spcPct val="20000"/>
        </a:spcBef>
        <a:spcAft>
          <a:spcPct val="0"/>
        </a:spcAft>
        <a:buClr>
          <a:srgbClr val="FF3300"/>
        </a:buClr>
        <a:buChar char="»"/>
        <a:defRPr sz="2000">
          <a:solidFill>
            <a:schemeClr val="hlink"/>
          </a:solidFill>
          <a:latin typeface="Arial" charset="0"/>
        </a:defRPr>
      </a:lvl8pPr>
      <a:lvl9pPr marL="3600077" indent="-228577" algn="l" rtl="0" eaLnBrk="0" fontAlgn="base" hangingPunct="0">
        <a:spcBef>
          <a:spcPct val="20000"/>
        </a:spcBef>
        <a:spcAft>
          <a:spcPct val="0"/>
        </a:spcAft>
        <a:buClr>
          <a:srgbClr val="FF3300"/>
        </a:buClr>
        <a:buChar char="»"/>
        <a:defRPr sz="2000">
          <a:solidFill>
            <a:schemeClr val="hlink"/>
          </a:solidFill>
          <a:latin typeface="Arial" charset="0"/>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0759" tIns="45384" rIns="90759" bIns="453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69"/>
            <a:ext cx="8229600" cy="3394472"/>
          </a:xfrm>
          <a:prstGeom prst="rect">
            <a:avLst/>
          </a:prstGeom>
        </p:spPr>
        <p:txBody>
          <a:bodyPr vert="horz" lIns="90759" tIns="45384" rIns="90759" bIns="453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3"/>
          </a:xfrm>
          <a:prstGeom prst="rect">
            <a:avLst/>
          </a:prstGeom>
        </p:spPr>
        <p:txBody>
          <a:bodyPr vert="horz" lIns="90759" tIns="45384" rIns="90759" bIns="45384" rtlCol="0" anchor="ctr"/>
          <a:lstStyle>
            <a:lvl1pPr algn="l">
              <a:defRPr sz="1100">
                <a:solidFill>
                  <a:schemeClr val="tx1">
                    <a:tint val="75000"/>
                  </a:schemeClr>
                </a:solidFill>
              </a:defRPr>
            </a:lvl1pPr>
          </a:lstStyle>
          <a:p>
            <a:pPr defTabSz="907648"/>
            <a:fld id="{4227F0B2-1AA1-44D9-971C-1C080146140D}" type="datetimeFigureOut">
              <a:rPr lang="en-US" smtClean="0">
                <a:solidFill>
                  <a:prstClr val="black">
                    <a:tint val="75000"/>
                  </a:prstClr>
                </a:solidFill>
              </a:rPr>
              <a:pPr defTabSz="907648"/>
              <a:t>11/18/2012</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3"/>
            <a:ext cx="2895600" cy="273843"/>
          </a:xfrm>
          <a:prstGeom prst="rect">
            <a:avLst/>
          </a:prstGeom>
        </p:spPr>
        <p:txBody>
          <a:bodyPr vert="horz" lIns="90759" tIns="45384" rIns="90759" bIns="45384" rtlCol="0" anchor="ctr"/>
          <a:lstStyle>
            <a:lvl1pPr algn="ctr">
              <a:defRPr sz="1100">
                <a:solidFill>
                  <a:schemeClr val="tx1">
                    <a:tint val="75000"/>
                  </a:schemeClr>
                </a:solidFill>
              </a:defRPr>
            </a:lvl1pPr>
          </a:lstStyle>
          <a:p>
            <a:pPr defTabSz="90764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3"/>
          </a:xfrm>
          <a:prstGeom prst="rect">
            <a:avLst/>
          </a:prstGeom>
        </p:spPr>
        <p:txBody>
          <a:bodyPr vert="horz" lIns="90759" tIns="45384" rIns="90759" bIns="45384" rtlCol="0" anchor="ctr"/>
          <a:lstStyle>
            <a:lvl1pPr algn="r">
              <a:defRPr sz="1100">
                <a:solidFill>
                  <a:schemeClr val="tx1">
                    <a:tint val="75000"/>
                  </a:schemeClr>
                </a:solidFill>
              </a:defRPr>
            </a:lvl1pPr>
          </a:lstStyle>
          <a:p>
            <a:pPr defTabSz="907648"/>
            <a:fld id="{89EE2EB1-1987-46F8-A0C5-BB35FC6EC647}" type="slidenum">
              <a:rPr lang="en-US" smtClean="0">
                <a:solidFill>
                  <a:prstClr val="black">
                    <a:tint val="75000"/>
                  </a:prstClr>
                </a:solidFill>
              </a:rPr>
              <a:pPr defTabSz="907648"/>
              <a:t>‹#›</a:t>
            </a:fld>
            <a:endParaRPr lang="en-US">
              <a:solidFill>
                <a:prstClr val="black">
                  <a:tint val="75000"/>
                </a:prstClr>
              </a:solidFill>
            </a:endParaRPr>
          </a:p>
        </p:txBody>
      </p:sp>
    </p:spTree>
    <p:extLst>
      <p:ext uri="{BB962C8B-B14F-4D97-AF65-F5344CB8AC3E}">
        <p14:creationId xmlns:p14="http://schemas.microsoft.com/office/powerpoint/2010/main" val="23399034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07648" rtl="0" eaLnBrk="1" latinLnBrk="0" hangingPunct="1">
        <a:spcBef>
          <a:spcPct val="0"/>
        </a:spcBef>
        <a:buNone/>
        <a:defRPr sz="4400" kern="1200">
          <a:solidFill>
            <a:schemeClr val="tx1"/>
          </a:solidFill>
          <a:latin typeface="+mj-lt"/>
          <a:ea typeface="+mj-ea"/>
          <a:cs typeface="+mj-cs"/>
        </a:defRPr>
      </a:lvl1pPr>
    </p:titleStyle>
    <p:bodyStyle>
      <a:lvl1pPr marL="340371" indent="-340371" algn="l" defTabSz="9076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485" indent="-283642" algn="l" defTabSz="907648" rtl="0" eaLnBrk="1" latinLnBrk="0" hangingPunct="1">
        <a:spcBef>
          <a:spcPct val="20000"/>
        </a:spcBef>
        <a:buFont typeface="Arial" pitchFamily="34" charset="0"/>
        <a:buChar char="–"/>
        <a:defRPr sz="2700" kern="1200">
          <a:solidFill>
            <a:schemeClr val="tx1"/>
          </a:solidFill>
          <a:latin typeface="+mn-lt"/>
          <a:ea typeface="+mn-ea"/>
          <a:cs typeface="+mn-cs"/>
        </a:defRPr>
      </a:lvl2pPr>
      <a:lvl3pPr marL="1134573" indent="-226919" algn="l" defTabSz="907648"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588404" indent="-226919" algn="l" defTabSz="9076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2211" indent="-226919" algn="l" defTabSz="9076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6059" indent="-226919" algn="l" defTabSz="9076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9893" indent="-226919" algn="l" defTabSz="9076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3711" indent="-226919" algn="l" defTabSz="9076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7533" indent="-226919" algn="l" defTabSz="9076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7648" rtl="0" eaLnBrk="1" latinLnBrk="0" hangingPunct="1">
        <a:defRPr sz="1800" kern="1200">
          <a:solidFill>
            <a:schemeClr val="tx1"/>
          </a:solidFill>
          <a:latin typeface="+mn-lt"/>
          <a:ea typeface="+mn-ea"/>
          <a:cs typeface="+mn-cs"/>
        </a:defRPr>
      </a:lvl1pPr>
      <a:lvl2pPr marL="453829" algn="l" defTabSz="907648" rtl="0" eaLnBrk="1" latinLnBrk="0" hangingPunct="1">
        <a:defRPr sz="1800" kern="1200">
          <a:solidFill>
            <a:schemeClr val="tx1"/>
          </a:solidFill>
          <a:latin typeface="+mn-lt"/>
          <a:ea typeface="+mn-ea"/>
          <a:cs typeface="+mn-cs"/>
        </a:defRPr>
      </a:lvl2pPr>
      <a:lvl3pPr marL="907648" algn="l" defTabSz="907648" rtl="0" eaLnBrk="1" latinLnBrk="0" hangingPunct="1">
        <a:defRPr sz="1800" kern="1200">
          <a:solidFill>
            <a:schemeClr val="tx1"/>
          </a:solidFill>
          <a:latin typeface="+mn-lt"/>
          <a:ea typeface="+mn-ea"/>
          <a:cs typeface="+mn-cs"/>
        </a:defRPr>
      </a:lvl3pPr>
      <a:lvl4pPr marL="1361481" algn="l" defTabSz="907648" rtl="0" eaLnBrk="1" latinLnBrk="0" hangingPunct="1">
        <a:defRPr sz="1800" kern="1200">
          <a:solidFill>
            <a:schemeClr val="tx1"/>
          </a:solidFill>
          <a:latin typeface="+mn-lt"/>
          <a:ea typeface="+mn-ea"/>
          <a:cs typeface="+mn-cs"/>
        </a:defRPr>
      </a:lvl4pPr>
      <a:lvl5pPr marL="1815312" algn="l" defTabSz="907648" rtl="0" eaLnBrk="1" latinLnBrk="0" hangingPunct="1">
        <a:defRPr sz="1800" kern="1200">
          <a:solidFill>
            <a:schemeClr val="tx1"/>
          </a:solidFill>
          <a:latin typeface="+mn-lt"/>
          <a:ea typeface="+mn-ea"/>
          <a:cs typeface="+mn-cs"/>
        </a:defRPr>
      </a:lvl5pPr>
      <a:lvl6pPr marL="2269148" algn="l" defTabSz="907648" rtl="0" eaLnBrk="1" latinLnBrk="0" hangingPunct="1">
        <a:defRPr sz="1800" kern="1200">
          <a:solidFill>
            <a:schemeClr val="tx1"/>
          </a:solidFill>
          <a:latin typeface="+mn-lt"/>
          <a:ea typeface="+mn-ea"/>
          <a:cs typeface="+mn-cs"/>
        </a:defRPr>
      </a:lvl6pPr>
      <a:lvl7pPr marL="2722958" algn="l" defTabSz="907648" rtl="0" eaLnBrk="1" latinLnBrk="0" hangingPunct="1">
        <a:defRPr sz="1800" kern="1200">
          <a:solidFill>
            <a:schemeClr val="tx1"/>
          </a:solidFill>
          <a:latin typeface="+mn-lt"/>
          <a:ea typeface="+mn-ea"/>
          <a:cs typeface="+mn-cs"/>
        </a:defRPr>
      </a:lvl7pPr>
      <a:lvl8pPr marL="3176801" algn="l" defTabSz="907648" rtl="0" eaLnBrk="1" latinLnBrk="0" hangingPunct="1">
        <a:defRPr sz="1800" kern="1200">
          <a:solidFill>
            <a:schemeClr val="tx1"/>
          </a:solidFill>
          <a:latin typeface="+mn-lt"/>
          <a:ea typeface="+mn-ea"/>
          <a:cs typeface="+mn-cs"/>
        </a:defRPr>
      </a:lvl8pPr>
      <a:lvl9pPr marL="3630627" algn="l" defTabSz="90764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endParaRPr>
          </a:p>
        </p:txBody>
      </p:sp>
      <p:sp>
        <p:nvSpPr>
          <p:cNvPr id="1029" name="Line 2"/>
          <p:cNvSpPr>
            <a:spLocks noChangeShapeType="1"/>
          </p:cNvSpPr>
          <p:nvPr/>
        </p:nvSpPr>
        <p:spPr bwMode="auto">
          <a:xfrm>
            <a:off x="0" y="914400"/>
            <a:ext cx="9144000" cy="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lIns="91348" tIns="45674" rIns="91348" bIns="45674"/>
          <a:lstStyle/>
          <a:p>
            <a:pPr eaLnBrk="0" fontAlgn="base" hangingPunct="0">
              <a:spcBef>
                <a:spcPct val="0"/>
              </a:spcBef>
              <a:spcAft>
                <a:spcPct val="0"/>
              </a:spcAft>
            </a:pPr>
            <a:endParaRPr lang="en-US" sz="2400">
              <a:solidFill>
                <a:srgbClr val="FFFFFF"/>
              </a:solidFill>
              <a:latin typeface="Arial Unicode MS" pitchFamily="34" charset="-128"/>
              <a:ea typeface="ＭＳ Ｐゴシック" charset="-128"/>
            </a:endParaRPr>
          </a:p>
        </p:txBody>
      </p:sp>
      <p:sp>
        <p:nvSpPr>
          <p:cNvPr id="366595" name="Rectangle 3"/>
          <p:cNvSpPr>
            <a:spLocks noGrp="1" noChangeArrowheads="1"/>
          </p:cNvSpPr>
          <p:nvPr>
            <p:ph type="title"/>
          </p:nvPr>
        </p:nvSpPr>
        <p:spPr bwMode="auto">
          <a:xfrm>
            <a:off x="76201" y="57150"/>
            <a:ext cx="8991600" cy="800100"/>
          </a:xfrm>
          <a:prstGeom prst="rect">
            <a:avLst/>
          </a:prstGeom>
          <a:noFill/>
          <a:ln w="9525">
            <a:noFill/>
            <a:miter lim="800000"/>
            <a:headEnd/>
            <a:tailEnd/>
          </a:ln>
          <a:effectLst/>
        </p:spPr>
        <p:txBody>
          <a:bodyPr vert="horz" wrap="square" lIns="0" tIns="0" rIns="91348" bIns="0" numCol="1" anchor="ctr" anchorCtr="0" compatLnSpc="1">
            <a:prstTxWarp prst="textNoShape">
              <a:avLst/>
            </a:prstTxWarp>
          </a:bodyPr>
          <a:lstStyle/>
          <a:p>
            <a:pPr lvl="0"/>
            <a:r>
              <a:rPr lang="en-US" smtClean="0"/>
              <a:t>Click to edit Master title style; </a:t>
            </a:r>
            <a:br>
              <a:rPr lang="en-US" smtClean="0"/>
            </a:br>
            <a:r>
              <a:rPr lang="en-US" smtClean="0"/>
              <a:t>title may have second line.</a:t>
            </a:r>
          </a:p>
        </p:txBody>
      </p:sp>
      <p:sp>
        <p:nvSpPr>
          <p:cNvPr id="366596" name="Rectangle 4"/>
          <p:cNvSpPr>
            <a:spLocks noGrp="1" noChangeArrowheads="1"/>
          </p:cNvSpPr>
          <p:nvPr>
            <p:ph type="body" idx="1"/>
          </p:nvPr>
        </p:nvSpPr>
        <p:spPr bwMode="auto">
          <a:xfrm>
            <a:off x="152401" y="914400"/>
            <a:ext cx="8839200" cy="4114800"/>
          </a:xfrm>
          <a:prstGeom prst="rect">
            <a:avLst/>
          </a:prstGeom>
          <a:noFill/>
          <a:ln w="9525">
            <a:noFill/>
            <a:miter lim="800000"/>
            <a:headEnd/>
            <a:tailEnd/>
          </a:ln>
          <a:effectLst/>
        </p:spPr>
        <p:txBody>
          <a:bodyPr vert="horz" wrap="square" lIns="91348" tIns="45674" rIns="91348" bIns="456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736233056"/>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dt="0"/>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674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348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022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696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9pPr>
    </p:titleStyle>
    <p:bodyStyle>
      <a:lvl1pPr marL="342555" indent="-342555"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205" indent="-285460" algn="l" rtl="0" eaLnBrk="0" fontAlgn="base" hangingPunct="0">
        <a:spcBef>
          <a:spcPct val="20000"/>
        </a:spcBef>
        <a:spcAft>
          <a:spcPct val="0"/>
        </a:spcAft>
        <a:buChar char="–"/>
        <a:defRPr sz="2800">
          <a:solidFill>
            <a:schemeClr val="tx2"/>
          </a:solidFill>
          <a:effectLst>
            <a:outerShdw blurRad="38100" dist="38100" dir="2700000" algn="tl">
              <a:srgbClr val="000000"/>
            </a:outerShdw>
          </a:effectLst>
          <a:latin typeface="+mn-lt"/>
        </a:defRPr>
      </a:lvl2pPr>
      <a:lvl3pPr marL="1141850" indent="-22837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defRPr>
      </a:lvl3pPr>
      <a:lvl4pPr marL="1598590" indent="-22837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4pPr>
      <a:lvl5pPr marL="2055330" indent="-22837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5pPr>
      <a:lvl6pPr marL="2512070" indent="-22837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6pPr>
      <a:lvl7pPr marL="2968810" indent="-22837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7pPr>
      <a:lvl8pPr marL="3425550" indent="-22837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8pPr>
      <a:lvl9pPr marL="3882290" indent="-22837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9pPr>
    </p:bodyStyle>
    <p:otherStyle>
      <a:defPPr>
        <a:defRPr lang="en-US"/>
      </a:defPPr>
      <a:lvl1pPr marL="0" algn="l" defTabSz="913480" rtl="0" eaLnBrk="1" latinLnBrk="0" hangingPunct="1">
        <a:defRPr sz="1800" kern="1200">
          <a:solidFill>
            <a:schemeClr val="tx1"/>
          </a:solidFill>
          <a:latin typeface="+mn-lt"/>
          <a:ea typeface="+mn-ea"/>
          <a:cs typeface="+mn-cs"/>
        </a:defRPr>
      </a:lvl1pPr>
      <a:lvl2pPr marL="456740" algn="l" defTabSz="913480" rtl="0" eaLnBrk="1" latinLnBrk="0" hangingPunct="1">
        <a:defRPr sz="1800" kern="1200">
          <a:solidFill>
            <a:schemeClr val="tx1"/>
          </a:solidFill>
          <a:latin typeface="+mn-lt"/>
          <a:ea typeface="+mn-ea"/>
          <a:cs typeface="+mn-cs"/>
        </a:defRPr>
      </a:lvl2pPr>
      <a:lvl3pPr marL="913480" algn="l" defTabSz="913480" rtl="0" eaLnBrk="1" latinLnBrk="0" hangingPunct="1">
        <a:defRPr sz="1800" kern="1200">
          <a:solidFill>
            <a:schemeClr val="tx1"/>
          </a:solidFill>
          <a:latin typeface="+mn-lt"/>
          <a:ea typeface="+mn-ea"/>
          <a:cs typeface="+mn-cs"/>
        </a:defRPr>
      </a:lvl3pPr>
      <a:lvl4pPr marL="1370220" algn="l" defTabSz="913480" rtl="0" eaLnBrk="1" latinLnBrk="0" hangingPunct="1">
        <a:defRPr sz="1800" kern="1200">
          <a:solidFill>
            <a:schemeClr val="tx1"/>
          </a:solidFill>
          <a:latin typeface="+mn-lt"/>
          <a:ea typeface="+mn-ea"/>
          <a:cs typeface="+mn-cs"/>
        </a:defRPr>
      </a:lvl4pPr>
      <a:lvl5pPr marL="1826960" algn="l" defTabSz="913480" rtl="0" eaLnBrk="1" latinLnBrk="0" hangingPunct="1">
        <a:defRPr sz="1800" kern="1200">
          <a:solidFill>
            <a:schemeClr val="tx1"/>
          </a:solidFill>
          <a:latin typeface="+mn-lt"/>
          <a:ea typeface="+mn-ea"/>
          <a:cs typeface="+mn-cs"/>
        </a:defRPr>
      </a:lvl5pPr>
      <a:lvl6pPr marL="2283700" algn="l" defTabSz="913480" rtl="0" eaLnBrk="1" latinLnBrk="0" hangingPunct="1">
        <a:defRPr sz="1800" kern="1200">
          <a:solidFill>
            <a:schemeClr val="tx1"/>
          </a:solidFill>
          <a:latin typeface="+mn-lt"/>
          <a:ea typeface="+mn-ea"/>
          <a:cs typeface="+mn-cs"/>
        </a:defRPr>
      </a:lvl6pPr>
      <a:lvl7pPr marL="2740440" algn="l" defTabSz="913480" rtl="0" eaLnBrk="1" latinLnBrk="0" hangingPunct="1">
        <a:defRPr sz="1800" kern="1200">
          <a:solidFill>
            <a:schemeClr val="tx1"/>
          </a:solidFill>
          <a:latin typeface="+mn-lt"/>
          <a:ea typeface="+mn-ea"/>
          <a:cs typeface="+mn-cs"/>
        </a:defRPr>
      </a:lvl7pPr>
      <a:lvl8pPr marL="3197180" algn="l" defTabSz="913480" rtl="0" eaLnBrk="1" latinLnBrk="0" hangingPunct="1">
        <a:defRPr sz="1800" kern="1200">
          <a:solidFill>
            <a:schemeClr val="tx1"/>
          </a:solidFill>
          <a:latin typeface="+mn-lt"/>
          <a:ea typeface="+mn-ea"/>
          <a:cs typeface="+mn-cs"/>
        </a:defRPr>
      </a:lvl8pPr>
      <a:lvl9pPr marL="3653920" algn="l" defTabSz="9134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8" tIns="45674" rIns="91348" bIns="45674"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200160"/>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8" tIns="45674" rIns="91348" bIns="456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328"/>
            <a:ext cx="2133600" cy="275035"/>
          </a:xfrm>
          <a:prstGeom prst="rect">
            <a:avLst/>
          </a:prstGeom>
        </p:spPr>
        <p:txBody>
          <a:bodyPr vert="horz" lIns="91348" tIns="45674" rIns="91348" bIns="45674" rtlCol="0" anchor="ctr"/>
          <a:lstStyle>
            <a:lvl1pPr algn="l" eaLnBrk="0" hangingPunct="0">
              <a:defRPr sz="1200">
                <a:solidFill>
                  <a:prstClr val="black">
                    <a:tint val="75000"/>
                  </a:prstClr>
                </a:solidFill>
                <a:latin typeface="Arial Unicode MS" pitchFamily="34" charset="-128"/>
                <a:ea typeface="ＭＳ Ｐゴシック" pitchFamily="-128" charset="-128"/>
                <a:cs typeface="+mn-cs"/>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1" y="4767328"/>
            <a:ext cx="2895600" cy="275035"/>
          </a:xfrm>
          <a:prstGeom prst="rect">
            <a:avLst/>
          </a:prstGeom>
        </p:spPr>
        <p:txBody>
          <a:bodyPr vert="horz" lIns="91348" tIns="45674" rIns="91348" bIns="45674" rtlCol="0" anchor="ctr"/>
          <a:lstStyle>
            <a:lvl1pPr algn="ctr" eaLnBrk="0" hangingPunct="0">
              <a:defRPr sz="1200">
                <a:solidFill>
                  <a:prstClr val="black">
                    <a:tint val="75000"/>
                  </a:prstClr>
                </a:solidFill>
                <a:latin typeface="Arial Unicode MS" pitchFamily="34" charset="-128"/>
                <a:ea typeface="ＭＳ Ｐゴシック" pitchFamily="-128"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4767328"/>
            <a:ext cx="2133600" cy="275035"/>
          </a:xfrm>
          <a:prstGeom prst="rect">
            <a:avLst/>
          </a:prstGeom>
        </p:spPr>
        <p:txBody>
          <a:bodyPr vert="horz" lIns="91348" tIns="45674" rIns="91348" bIns="45674" rtlCol="0" anchor="ctr"/>
          <a:lstStyle>
            <a:lvl1pPr algn="r" eaLnBrk="0" hangingPunct="0">
              <a:defRPr sz="1200">
                <a:solidFill>
                  <a:prstClr val="black">
                    <a:tint val="75000"/>
                  </a:prstClr>
                </a:solidFill>
                <a:latin typeface="Arial Unicode MS" pitchFamily="34" charset="-128"/>
                <a:ea typeface="ＭＳ Ｐゴシック" pitchFamily="-128" charset="-128"/>
                <a:cs typeface="+mn-cs"/>
              </a:defRPr>
            </a:lvl1pPr>
          </a:lstStyle>
          <a:p>
            <a:pPr fontAlgn="base">
              <a:spcBef>
                <a:spcPct val="0"/>
              </a:spcBef>
              <a:spcAft>
                <a:spcPct val="0"/>
              </a:spcAft>
              <a:defRPr/>
            </a:pPr>
            <a:fld id="{92B78B09-C014-4213-B0D2-707428A4F5A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415270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740" algn="ctr" rtl="0" fontAlgn="base">
        <a:spcBef>
          <a:spcPct val="0"/>
        </a:spcBef>
        <a:spcAft>
          <a:spcPct val="0"/>
        </a:spcAft>
        <a:defRPr sz="4400">
          <a:solidFill>
            <a:schemeClr val="tx1"/>
          </a:solidFill>
          <a:latin typeface="Calibri" pitchFamily="34" charset="0"/>
        </a:defRPr>
      </a:lvl6pPr>
      <a:lvl7pPr marL="913467" algn="ctr" rtl="0" fontAlgn="base">
        <a:spcBef>
          <a:spcPct val="0"/>
        </a:spcBef>
        <a:spcAft>
          <a:spcPct val="0"/>
        </a:spcAft>
        <a:defRPr sz="4400">
          <a:solidFill>
            <a:schemeClr val="tx1"/>
          </a:solidFill>
          <a:latin typeface="Calibri" pitchFamily="34" charset="0"/>
        </a:defRPr>
      </a:lvl7pPr>
      <a:lvl8pPr marL="1370202" algn="ctr" rtl="0" fontAlgn="base">
        <a:spcBef>
          <a:spcPct val="0"/>
        </a:spcBef>
        <a:spcAft>
          <a:spcPct val="0"/>
        </a:spcAft>
        <a:defRPr sz="4400">
          <a:solidFill>
            <a:schemeClr val="tx1"/>
          </a:solidFill>
          <a:latin typeface="Calibri" pitchFamily="34" charset="0"/>
        </a:defRPr>
      </a:lvl8pPr>
      <a:lvl9pPr marL="1826934" algn="ctr" rtl="0" fontAlgn="base">
        <a:spcBef>
          <a:spcPct val="0"/>
        </a:spcBef>
        <a:spcAft>
          <a:spcPct val="0"/>
        </a:spcAft>
        <a:defRPr sz="4400">
          <a:solidFill>
            <a:schemeClr val="tx1"/>
          </a:solidFill>
          <a:latin typeface="Calibri" pitchFamily="34" charset="0"/>
        </a:defRPr>
      </a:lvl9pPr>
    </p:titleStyle>
    <p:bodyStyle>
      <a:lvl1pPr marL="342555" indent="-342555"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205" indent="-28546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837" indent="-22837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567" indent="-22837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304" indent="-22837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2039" indent="-228370" algn="l" defTabSz="9134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771" indent="-228370" algn="l" defTabSz="9134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506" indent="-228370" algn="l" defTabSz="9134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238" indent="-228370" algn="l" defTabSz="9134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67" rtl="0" eaLnBrk="1" latinLnBrk="0" hangingPunct="1">
        <a:defRPr sz="1800" kern="1200">
          <a:solidFill>
            <a:schemeClr val="tx1"/>
          </a:solidFill>
          <a:latin typeface="+mn-lt"/>
          <a:ea typeface="+mn-ea"/>
          <a:cs typeface="+mn-cs"/>
        </a:defRPr>
      </a:lvl1pPr>
      <a:lvl2pPr marL="456740" algn="l" defTabSz="913467" rtl="0" eaLnBrk="1" latinLnBrk="0" hangingPunct="1">
        <a:defRPr sz="1800" kern="1200">
          <a:solidFill>
            <a:schemeClr val="tx1"/>
          </a:solidFill>
          <a:latin typeface="+mn-lt"/>
          <a:ea typeface="+mn-ea"/>
          <a:cs typeface="+mn-cs"/>
        </a:defRPr>
      </a:lvl2pPr>
      <a:lvl3pPr marL="913467" algn="l" defTabSz="913467" rtl="0" eaLnBrk="1" latinLnBrk="0" hangingPunct="1">
        <a:defRPr sz="1800" kern="1200">
          <a:solidFill>
            <a:schemeClr val="tx1"/>
          </a:solidFill>
          <a:latin typeface="+mn-lt"/>
          <a:ea typeface="+mn-ea"/>
          <a:cs typeface="+mn-cs"/>
        </a:defRPr>
      </a:lvl3pPr>
      <a:lvl4pPr marL="1370202" algn="l" defTabSz="913467" rtl="0" eaLnBrk="1" latinLnBrk="0" hangingPunct="1">
        <a:defRPr sz="1800" kern="1200">
          <a:solidFill>
            <a:schemeClr val="tx1"/>
          </a:solidFill>
          <a:latin typeface="+mn-lt"/>
          <a:ea typeface="+mn-ea"/>
          <a:cs typeface="+mn-cs"/>
        </a:defRPr>
      </a:lvl4pPr>
      <a:lvl5pPr marL="1826934" algn="l" defTabSz="913467" rtl="0" eaLnBrk="1" latinLnBrk="0" hangingPunct="1">
        <a:defRPr sz="1800" kern="1200">
          <a:solidFill>
            <a:schemeClr val="tx1"/>
          </a:solidFill>
          <a:latin typeface="+mn-lt"/>
          <a:ea typeface="+mn-ea"/>
          <a:cs typeface="+mn-cs"/>
        </a:defRPr>
      </a:lvl5pPr>
      <a:lvl6pPr marL="2283672" algn="l" defTabSz="913467" rtl="0" eaLnBrk="1" latinLnBrk="0" hangingPunct="1">
        <a:defRPr sz="1800" kern="1200">
          <a:solidFill>
            <a:schemeClr val="tx1"/>
          </a:solidFill>
          <a:latin typeface="+mn-lt"/>
          <a:ea typeface="+mn-ea"/>
          <a:cs typeface="+mn-cs"/>
        </a:defRPr>
      </a:lvl6pPr>
      <a:lvl7pPr marL="2740403" algn="l" defTabSz="913467" rtl="0" eaLnBrk="1" latinLnBrk="0" hangingPunct="1">
        <a:defRPr sz="1800" kern="1200">
          <a:solidFill>
            <a:schemeClr val="tx1"/>
          </a:solidFill>
          <a:latin typeface="+mn-lt"/>
          <a:ea typeface="+mn-ea"/>
          <a:cs typeface="+mn-cs"/>
        </a:defRPr>
      </a:lvl7pPr>
      <a:lvl8pPr marL="3197141" algn="l" defTabSz="913467" rtl="0" eaLnBrk="1" latinLnBrk="0" hangingPunct="1">
        <a:defRPr sz="1800" kern="1200">
          <a:solidFill>
            <a:schemeClr val="tx1"/>
          </a:solidFill>
          <a:latin typeface="+mn-lt"/>
          <a:ea typeface="+mn-ea"/>
          <a:cs typeface="+mn-cs"/>
        </a:defRPr>
      </a:lvl8pPr>
      <a:lvl9pPr marL="3653873" algn="l" defTabSz="91346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3" tIns="45672" rIns="91343" bIns="45672"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60"/>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3" tIns="45672" rIns="91343"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328"/>
            <a:ext cx="2133600" cy="275035"/>
          </a:xfrm>
          <a:prstGeom prst="rect">
            <a:avLst/>
          </a:prstGeom>
        </p:spPr>
        <p:txBody>
          <a:bodyPr vert="horz" lIns="91343" tIns="45672" rIns="91343" bIns="45672" rtlCol="0" anchor="ctr"/>
          <a:lstStyle>
            <a:lvl1pPr algn="l" eaLnBrk="0" hangingPunct="0">
              <a:defRPr sz="1200">
                <a:solidFill>
                  <a:schemeClr val="tx1">
                    <a:tint val="75000"/>
                  </a:schemeClr>
                </a:solidFill>
                <a:latin typeface="Arial" pitchFamily="-107" charset="0"/>
                <a:ea typeface="+mn-ea"/>
                <a:cs typeface="+mn-cs"/>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124201" y="4767328"/>
            <a:ext cx="2895600" cy="275035"/>
          </a:xfrm>
          <a:prstGeom prst="rect">
            <a:avLst/>
          </a:prstGeom>
        </p:spPr>
        <p:txBody>
          <a:bodyPr vert="horz" lIns="91343" tIns="45672" rIns="91343" bIns="45672" rtlCol="0" anchor="ctr"/>
          <a:lstStyle>
            <a:lvl1pPr algn="ctr" eaLnBrk="0" hangingPunct="0">
              <a:defRPr sz="1200">
                <a:solidFill>
                  <a:schemeClr val="tx1">
                    <a:tint val="75000"/>
                  </a:schemeClr>
                </a:solidFill>
                <a:latin typeface="Arial" pitchFamily="-107" charset="0"/>
                <a:ea typeface="+mn-ea"/>
                <a:cs typeface="+mn-cs"/>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328"/>
            <a:ext cx="2133600" cy="275035"/>
          </a:xfrm>
          <a:prstGeom prst="rect">
            <a:avLst/>
          </a:prstGeom>
        </p:spPr>
        <p:txBody>
          <a:bodyPr vert="horz" wrap="square" lIns="91343" tIns="45672" rIns="91343" bIns="45672" numCol="1" anchor="ctr" anchorCtr="0" compatLnSpc="1">
            <a:prstTxWarp prst="textNoShape">
              <a:avLst/>
            </a:prstTxWarp>
          </a:bodyPr>
          <a:lstStyle>
            <a:lvl1pPr algn="r" eaLnBrk="0" hangingPunct="0">
              <a:defRPr sz="1200">
                <a:solidFill>
                  <a:srgbClr val="898989"/>
                </a:solidFill>
                <a:latin typeface="Arial" charset="0"/>
                <a:ea typeface="ＭＳ Ｐゴシック" charset="-128"/>
                <a:cs typeface="+mn-cs"/>
              </a:defRPr>
            </a:lvl1pPr>
          </a:lstStyle>
          <a:p>
            <a:pPr fontAlgn="base">
              <a:spcBef>
                <a:spcPct val="0"/>
              </a:spcBef>
              <a:spcAft>
                <a:spcPct val="0"/>
              </a:spcAft>
              <a:defRPr/>
            </a:pPr>
            <a:fld id="{1186AD8C-A1F0-40BD-AF99-7F993283548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0200368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ftr="0" dt="0"/>
  <p:txStyles>
    <p:titleStyle>
      <a:lvl1pPr algn="ctr" defTabSz="455153"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defTabSz="45515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515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515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515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6717" algn="ctr" defTabSz="45671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3420" algn="ctr" defTabSz="45671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0132" algn="ctr" defTabSz="45671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6840" algn="ctr" defTabSz="45671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0968" indent="-340968" algn="l" defTabSz="45515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0618" indent="-283874" algn="l" defTabSz="45515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ＭＳ Ｐゴシック"/>
        </a:defRPr>
      </a:lvl2pPr>
      <a:lvl3pPr marL="1140250" indent="-226783" algn="l" defTabSz="45515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ＭＳ Ｐゴシック"/>
        </a:defRPr>
      </a:lvl3pPr>
      <a:lvl4pPr marL="1596980" indent="-226783" algn="l" defTabSz="4551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ＭＳ Ｐゴシック"/>
        </a:defRPr>
      </a:lvl4pPr>
      <a:lvl5pPr marL="2053717" indent="-226783" algn="l" defTabSz="4551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ＭＳ Ｐゴシック"/>
        </a:defRPr>
      </a:lvl5pPr>
      <a:lvl6pPr marL="2511910" indent="-228358" algn="l" defTabSz="456717" rtl="0" eaLnBrk="1" latinLnBrk="0" hangingPunct="1">
        <a:spcBef>
          <a:spcPct val="20000"/>
        </a:spcBef>
        <a:buFont typeface="Arial"/>
        <a:buChar char="•"/>
        <a:defRPr sz="2000" kern="1200">
          <a:solidFill>
            <a:schemeClr val="tx1"/>
          </a:solidFill>
          <a:latin typeface="+mn-lt"/>
          <a:ea typeface="+mn-ea"/>
          <a:cs typeface="+mn-cs"/>
        </a:defRPr>
      </a:lvl6pPr>
      <a:lvl7pPr marL="2968619" indent="-228358" algn="l" defTabSz="456717" rtl="0" eaLnBrk="1" latinLnBrk="0" hangingPunct="1">
        <a:spcBef>
          <a:spcPct val="20000"/>
        </a:spcBef>
        <a:buFont typeface="Arial"/>
        <a:buChar char="•"/>
        <a:defRPr sz="2000" kern="1200">
          <a:solidFill>
            <a:schemeClr val="tx1"/>
          </a:solidFill>
          <a:latin typeface="+mn-lt"/>
          <a:ea typeface="+mn-ea"/>
          <a:cs typeface="+mn-cs"/>
        </a:defRPr>
      </a:lvl7pPr>
      <a:lvl8pPr marL="3425331" indent="-228358" algn="l" defTabSz="456717" rtl="0" eaLnBrk="1" latinLnBrk="0" hangingPunct="1">
        <a:spcBef>
          <a:spcPct val="20000"/>
        </a:spcBef>
        <a:buFont typeface="Arial"/>
        <a:buChar char="•"/>
        <a:defRPr sz="2000" kern="1200">
          <a:solidFill>
            <a:schemeClr val="tx1"/>
          </a:solidFill>
          <a:latin typeface="+mn-lt"/>
          <a:ea typeface="+mn-ea"/>
          <a:cs typeface="+mn-cs"/>
        </a:defRPr>
      </a:lvl8pPr>
      <a:lvl9pPr marL="3882039" indent="-228358" algn="l" defTabSz="45671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17" rtl="0" eaLnBrk="1" latinLnBrk="0" hangingPunct="1">
        <a:defRPr sz="1800" kern="1200">
          <a:solidFill>
            <a:schemeClr val="tx1"/>
          </a:solidFill>
          <a:latin typeface="+mn-lt"/>
          <a:ea typeface="+mn-ea"/>
          <a:cs typeface="+mn-cs"/>
        </a:defRPr>
      </a:lvl1pPr>
      <a:lvl2pPr marL="456717" algn="l" defTabSz="456717" rtl="0" eaLnBrk="1" latinLnBrk="0" hangingPunct="1">
        <a:defRPr sz="1800" kern="1200">
          <a:solidFill>
            <a:schemeClr val="tx1"/>
          </a:solidFill>
          <a:latin typeface="+mn-lt"/>
          <a:ea typeface="+mn-ea"/>
          <a:cs typeface="+mn-cs"/>
        </a:defRPr>
      </a:lvl2pPr>
      <a:lvl3pPr marL="913420" algn="l" defTabSz="456717" rtl="0" eaLnBrk="1" latinLnBrk="0" hangingPunct="1">
        <a:defRPr sz="1800" kern="1200">
          <a:solidFill>
            <a:schemeClr val="tx1"/>
          </a:solidFill>
          <a:latin typeface="+mn-lt"/>
          <a:ea typeface="+mn-ea"/>
          <a:cs typeface="+mn-cs"/>
        </a:defRPr>
      </a:lvl3pPr>
      <a:lvl4pPr marL="1370132" algn="l" defTabSz="456717" rtl="0" eaLnBrk="1" latinLnBrk="0" hangingPunct="1">
        <a:defRPr sz="1800" kern="1200">
          <a:solidFill>
            <a:schemeClr val="tx1"/>
          </a:solidFill>
          <a:latin typeface="+mn-lt"/>
          <a:ea typeface="+mn-ea"/>
          <a:cs typeface="+mn-cs"/>
        </a:defRPr>
      </a:lvl4pPr>
      <a:lvl5pPr marL="1826840" algn="l" defTabSz="456717" rtl="0" eaLnBrk="1" latinLnBrk="0" hangingPunct="1">
        <a:defRPr sz="1800" kern="1200">
          <a:solidFill>
            <a:schemeClr val="tx1"/>
          </a:solidFill>
          <a:latin typeface="+mn-lt"/>
          <a:ea typeface="+mn-ea"/>
          <a:cs typeface="+mn-cs"/>
        </a:defRPr>
      </a:lvl5pPr>
      <a:lvl6pPr marL="2283555" algn="l" defTabSz="456717" rtl="0" eaLnBrk="1" latinLnBrk="0" hangingPunct="1">
        <a:defRPr sz="1800" kern="1200">
          <a:solidFill>
            <a:schemeClr val="tx1"/>
          </a:solidFill>
          <a:latin typeface="+mn-lt"/>
          <a:ea typeface="+mn-ea"/>
          <a:cs typeface="+mn-cs"/>
        </a:defRPr>
      </a:lvl6pPr>
      <a:lvl7pPr marL="2740263" algn="l" defTabSz="456717" rtl="0" eaLnBrk="1" latinLnBrk="0" hangingPunct="1">
        <a:defRPr sz="1800" kern="1200">
          <a:solidFill>
            <a:schemeClr val="tx1"/>
          </a:solidFill>
          <a:latin typeface="+mn-lt"/>
          <a:ea typeface="+mn-ea"/>
          <a:cs typeface="+mn-cs"/>
        </a:defRPr>
      </a:lvl7pPr>
      <a:lvl8pPr marL="3196977" algn="l" defTabSz="456717" rtl="0" eaLnBrk="1" latinLnBrk="0" hangingPunct="1">
        <a:defRPr sz="1800" kern="1200">
          <a:solidFill>
            <a:schemeClr val="tx1"/>
          </a:solidFill>
          <a:latin typeface="+mn-lt"/>
          <a:ea typeface="+mn-ea"/>
          <a:cs typeface="+mn-cs"/>
        </a:defRPr>
      </a:lvl8pPr>
      <a:lvl9pPr marL="3653687" algn="l" defTabSz="4567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AutoShape 1026"/>
          <p:cNvSpPr>
            <a:spLocks noChangeArrowheads="1"/>
          </p:cNvSpPr>
          <p:nvPr/>
        </p:nvSpPr>
        <p:spPr bwMode="auto">
          <a:xfrm>
            <a:off x="0" y="0"/>
            <a:ext cx="9144000" cy="228600"/>
          </a:xfrm>
          <a:prstGeom prst="roundRect">
            <a:avLst>
              <a:gd name="adj" fmla="val 519"/>
            </a:avLst>
          </a:prstGeom>
          <a:solidFill>
            <a:srgbClr val="29354D"/>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920" tIns="45462" rIns="90920" bIns="45462" anchor="ctr"/>
          <a:lstStyle/>
          <a:p>
            <a:pPr eaLnBrk="0" fontAlgn="base" hangingPunct="0">
              <a:spcBef>
                <a:spcPct val="0"/>
              </a:spcBef>
              <a:spcAft>
                <a:spcPct val="0"/>
              </a:spcAft>
            </a:pPr>
            <a:endParaRPr lang="en-US" sz="2400" smtClean="0">
              <a:solidFill>
                <a:srgbClr val="DDDDDD"/>
              </a:solidFill>
              <a:latin typeface="Arial Unicode MS" pitchFamily="34" charset="-128"/>
              <a:ea typeface="ＭＳ Ｐゴシック" pitchFamily="34" charset="-128"/>
            </a:endParaRPr>
          </a:p>
        </p:txBody>
      </p:sp>
      <p:sp>
        <p:nvSpPr>
          <p:cNvPr id="49155" name="Text Box 1027"/>
          <p:cNvSpPr txBox="1">
            <a:spLocks noChangeArrowheads="1"/>
          </p:cNvSpPr>
          <p:nvPr/>
        </p:nvSpPr>
        <p:spPr bwMode="auto">
          <a:xfrm>
            <a:off x="304801" y="22691"/>
            <a:ext cx="5334000" cy="27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20" tIns="45462" rIns="90920" bIns="4546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defRPr/>
            </a:pPr>
            <a:r>
              <a:rPr lang="en-US" sz="1200" b="1" smtClean="0">
                <a:solidFill>
                  <a:srgbClr val="CDDFF7"/>
                </a:solidFill>
                <a:latin typeface="Verdana" pitchFamily="34" charset="0"/>
                <a:ea typeface="ＭＳ Ｐゴシック" pitchFamily="34" charset="-128"/>
              </a:rPr>
              <a:t>Mitsubishi Electric Research Laboratories</a:t>
            </a:r>
            <a:endParaRPr lang="en-US" sz="1000" b="1" smtClean="0">
              <a:solidFill>
                <a:srgbClr val="CDDFF7"/>
              </a:solidFill>
              <a:latin typeface="Verdana" pitchFamily="34" charset="0"/>
              <a:ea typeface="ＭＳ Ｐゴシック" pitchFamily="34" charset="-128"/>
            </a:endParaRPr>
          </a:p>
        </p:txBody>
      </p:sp>
      <p:sp>
        <p:nvSpPr>
          <p:cNvPr id="24580" name="Rectangle 1028"/>
          <p:cNvSpPr>
            <a:spLocks noGrp="1" noChangeArrowheads="1"/>
          </p:cNvSpPr>
          <p:nvPr>
            <p:ph type="body" idx="1"/>
          </p:nvPr>
        </p:nvSpPr>
        <p:spPr bwMode="auto">
          <a:xfrm>
            <a:off x="304800" y="1200150"/>
            <a:ext cx="86106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20" tIns="45462" rIns="90920" bIns="454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8357" name="Rectangle 1029"/>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0920" tIns="45462" rIns="90920" bIns="45462" numCol="1" anchor="t" anchorCtr="0" compatLnSpc="1">
            <a:prstTxWarp prst="textNoShape">
              <a:avLst/>
            </a:prstTxWarp>
          </a:bodyPr>
          <a:lstStyle>
            <a:lvl1pPr eaLnBrk="0" hangingPunct="0">
              <a:defRPr sz="800">
                <a:solidFill>
                  <a:srgbClr val="DDDDDD"/>
                </a:solidFill>
                <a:latin typeface="Arial" charset="0"/>
                <a:ea typeface="+mn-ea"/>
                <a:cs typeface="+mn-cs"/>
              </a:defRPr>
            </a:lvl1pPr>
          </a:lstStyle>
          <a:p>
            <a:pPr fontAlgn="base">
              <a:spcBef>
                <a:spcPct val="0"/>
              </a:spcBef>
              <a:spcAft>
                <a:spcPct val="0"/>
              </a:spcAft>
              <a:defRPr/>
            </a:pPr>
            <a:endParaRPr lang="en-US"/>
          </a:p>
        </p:txBody>
      </p:sp>
      <p:sp>
        <p:nvSpPr>
          <p:cNvPr id="228358" name="Rectangle 1030"/>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0920" tIns="45462" rIns="90920" bIns="45462" numCol="1" anchor="t" anchorCtr="0" compatLnSpc="1">
            <a:prstTxWarp prst="textNoShape">
              <a:avLst/>
            </a:prstTxWarp>
          </a:bodyPr>
          <a:lstStyle>
            <a:lvl1pPr algn="r" eaLnBrk="0" hangingPunct="0">
              <a:defRPr sz="1400">
                <a:solidFill>
                  <a:srgbClr val="DDDDDD"/>
                </a:solidFill>
                <a:latin typeface="Times New Roman" pitchFamily="18" charset="0"/>
                <a:ea typeface="+mn-ea"/>
                <a:cs typeface="+mn-cs"/>
              </a:defRPr>
            </a:lvl1pPr>
          </a:lstStyle>
          <a:p>
            <a:pPr fontAlgn="base">
              <a:spcBef>
                <a:spcPct val="0"/>
              </a:spcBef>
              <a:spcAft>
                <a:spcPct val="0"/>
              </a:spcAft>
              <a:defRPr/>
            </a:pPr>
            <a:fld id="{E1A3D7C4-C847-4AC6-A696-801E82CC8750}" type="slidenum">
              <a:rPr lang="en-US"/>
              <a:pPr fontAlgn="base">
                <a:spcBef>
                  <a:spcPct val="0"/>
                </a:spcBef>
                <a:spcAft>
                  <a:spcPct val="0"/>
                </a:spcAft>
                <a:defRPr/>
              </a:pPr>
              <a:t>‹#›</a:t>
            </a:fld>
            <a:endParaRPr lang="en-US" dirty="0"/>
          </a:p>
        </p:txBody>
      </p:sp>
      <p:sp>
        <p:nvSpPr>
          <p:cNvPr id="228360" name="Rectangle 1032"/>
          <p:cNvSpPr>
            <a:spLocks noGrp="1" noChangeArrowheads="1"/>
          </p:cNvSpPr>
          <p:nvPr>
            <p:ph type="title"/>
          </p:nvPr>
        </p:nvSpPr>
        <p:spPr bwMode="auto">
          <a:xfrm>
            <a:off x="685800" y="228600"/>
            <a:ext cx="7772400" cy="857250"/>
          </a:xfrm>
          <a:prstGeom prst="rect">
            <a:avLst/>
          </a:prstGeom>
          <a:noFill/>
          <a:ln w="9525">
            <a:noFill/>
            <a:miter lim="800000"/>
            <a:headEnd/>
            <a:tailEnd/>
          </a:ln>
          <a:effectLst/>
        </p:spPr>
        <p:txBody>
          <a:bodyPr vert="horz" wrap="square" lIns="90920" tIns="45462" rIns="90920" bIns="45462" numCol="1" anchor="ctr" anchorCtr="0" compatLnSpc="1">
            <a:prstTxWarp prst="textNoShape">
              <a:avLst/>
            </a:prstTxWarp>
          </a:bodyPr>
          <a:lstStyle/>
          <a:p>
            <a:pPr lvl="0"/>
            <a:r>
              <a:rPr lang="en-US" smtClean="0"/>
              <a:t>Click to edit Master title style</a:t>
            </a:r>
          </a:p>
        </p:txBody>
      </p:sp>
      <p:sp>
        <p:nvSpPr>
          <p:cNvPr id="49160" name="Text Box 1039"/>
          <p:cNvSpPr txBox="1">
            <a:spLocks noChangeArrowheads="1"/>
          </p:cNvSpPr>
          <p:nvPr/>
        </p:nvSpPr>
        <p:spPr bwMode="auto">
          <a:xfrm>
            <a:off x="4495800" y="22691"/>
            <a:ext cx="5334000" cy="27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20" tIns="45462" rIns="90920" bIns="4546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defRPr/>
            </a:pPr>
            <a:r>
              <a:rPr lang="en-US" sz="1200" b="1" smtClean="0">
                <a:solidFill>
                  <a:srgbClr val="EAEAEA"/>
                </a:solidFill>
                <a:latin typeface="Verdana" pitchFamily="34" charset="0"/>
                <a:ea typeface="ＭＳ Ｐゴシック" pitchFamily="34" charset="-128"/>
              </a:rPr>
              <a:t>Special Effects in the Real World</a:t>
            </a:r>
            <a:endParaRPr lang="en-US" sz="1000" b="1" smtClean="0">
              <a:solidFill>
                <a:srgbClr val="EAEAEA"/>
              </a:solidFill>
              <a:latin typeface="Verdana" pitchFamily="34" charset="0"/>
              <a:ea typeface="ＭＳ Ｐゴシック" pitchFamily="34" charset="-128"/>
            </a:endParaRPr>
          </a:p>
        </p:txBody>
      </p:sp>
      <p:sp>
        <p:nvSpPr>
          <p:cNvPr id="49161" name="Text Box 1040"/>
          <p:cNvSpPr txBox="1">
            <a:spLocks noChangeArrowheads="1"/>
          </p:cNvSpPr>
          <p:nvPr/>
        </p:nvSpPr>
        <p:spPr bwMode="auto">
          <a:xfrm>
            <a:off x="7924800" y="22691"/>
            <a:ext cx="1447800" cy="27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20" tIns="45462" rIns="90920" bIns="4546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defRPr/>
            </a:pPr>
            <a:r>
              <a:rPr lang="en-US" sz="1200" b="1" smtClean="0">
                <a:solidFill>
                  <a:srgbClr val="CDDFF7"/>
                </a:solidFill>
                <a:latin typeface="Verdana" pitchFamily="34" charset="0"/>
                <a:ea typeface="ＭＳ Ｐゴシック" pitchFamily="34" charset="-128"/>
              </a:rPr>
              <a:t>Raskar 2006</a:t>
            </a:r>
            <a:endParaRPr lang="en-US" sz="1000" b="1" smtClean="0">
              <a:solidFill>
                <a:srgbClr val="CDDFF7"/>
              </a:solidFill>
              <a:latin typeface="Verdana" pitchFamily="34" charset="0"/>
              <a:ea typeface="ＭＳ Ｐゴシック" pitchFamily="34" charset="-128"/>
            </a:endParaRPr>
          </a:p>
        </p:txBody>
      </p:sp>
      <p:grpSp>
        <p:nvGrpSpPr>
          <p:cNvPr id="24586" name="Group 1041"/>
          <p:cNvGrpSpPr>
            <a:grpSpLocks/>
          </p:cNvGrpSpPr>
          <p:nvPr/>
        </p:nvGrpSpPr>
        <p:grpSpPr bwMode="auto">
          <a:xfrm>
            <a:off x="0" y="25"/>
            <a:ext cx="381000" cy="238125"/>
            <a:chOff x="162" y="3161"/>
            <a:chExt cx="1085" cy="908"/>
          </a:xfrm>
        </p:grpSpPr>
        <p:grpSp>
          <p:nvGrpSpPr>
            <p:cNvPr id="24587" name="Group 1042"/>
            <p:cNvGrpSpPr>
              <a:grpSpLocks/>
            </p:cNvGrpSpPr>
            <p:nvPr/>
          </p:nvGrpSpPr>
          <p:grpSpPr bwMode="auto">
            <a:xfrm>
              <a:off x="535" y="3161"/>
              <a:ext cx="337" cy="579"/>
              <a:chOff x="4704" y="1440"/>
              <a:chExt cx="672" cy="1157"/>
            </a:xfrm>
          </p:grpSpPr>
          <p:sp>
            <p:nvSpPr>
              <p:cNvPr id="24594" name="AutoShape 1043"/>
              <p:cNvSpPr>
                <a:spLocks noChangeArrowheads="1"/>
              </p:cNvSpPr>
              <p:nvPr/>
            </p:nvSpPr>
            <p:spPr bwMode="auto">
              <a:xfrm>
                <a:off x="4708" y="1440"/>
                <a:ext cx="667" cy="581"/>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smtClean="0">
                  <a:solidFill>
                    <a:srgbClr val="DDDDDD"/>
                  </a:solidFill>
                  <a:latin typeface="Arial Unicode MS" pitchFamily="34" charset="-128"/>
                  <a:ea typeface="ＭＳ Ｐゴシック" pitchFamily="34" charset="-128"/>
                </a:endParaRPr>
              </a:p>
            </p:txBody>
          </p:sp>
          <p:sp>
            <p:nvSpPr>
              <p:cNvPr id="24595" name="AutoShape 1044"/>
              <p:cNvSpPr>
                <a:spLocks noChangeArrowheads="1"/>
              </p:cNvSpPr>
              <p:nvPr/>
            </p:nvSpPr>
            <p:spPr bwMode="auto">
              <a:xfrm flipV="1">
                <a:off x="4708" y="2021"/>
                <a:ext cx="667" cy="962"/>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smtClean="0">
                  <a:solidFill>
                    <a:srgbClr val="DDDDDD"/>
                  </a:solidFill>
                  <a:latin typeface="Arial Unicode MS" pitchFamily="34" charset="-128"/>
                  <a:ea typeface="ＭＳ Ｐゴシック" pitchFamily="34" charset="-128"/>
                </a:endParaRPr>
              </a:p>
            </p:txBody>
          </p:sp>
        </p:grpSp>
        <p:grpSp>
          <p:nvGrpSpPr>
            <p:cNvPr id="24588" name="Group 1045"/>
            <p:cNvGrpSpPr>
              <a:grpSpLocks/>
            </p:cNvGrpSpPr>
            <p:nvPr/>
          </p:nvGrpSpPr>
          <p:grpSpPr bwMode="auto">
            <a:xfrm rot="-7200000">
              <a:off x="284" y="3611"/>
              <a:ext cx="336" cy="580"/>
              <a:chOff x="4704" y="1440"/>
              <a:chExt cx="672" cy="1157"/>
            </a:xfrm>
          </p:grpSpPr>
          <p:sp>
            <p:nvSpPr>
              <p:cNvPr id="24592" name="AutoShape 1046"/>
              <p:cNvSpPr>
                <a:spLocks noChangeArrowheads="1"/>
              </p:cNvSpPr>
              <p:nvPr/>
            </p:nvSpPr>
            <p:spPr bwMode="auto">
              <a:xfrm>
                <a:off x="4743" y="1428"/>
                <a:ext cx="672" cy="577"/>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smtClean="0">
                  <a:solidFill>
                    <a:srgbClr val="DDDDDD"/>
                  </a:solidFill>
                  <a:latin typeface="Arial Unicode MS" pitchFamily="34" charset="-128"/>
                  <a:ea typeface="ＭＳ Ｐゴシック" pitchFamily="34" charset="-128"/>
                </a:endParaRPr>
              </a:p>
            </p:txBody>
          </p:sp>
          <p:sp>
            <p:nvSpPr>
              <p:cNvPr id="24593" name="AutoShape 1047"/>
              <p:cNvSpPr>
                <a:spLocks noChangeArrowheads="1"/>
              </p:cNvSpPr>
              <p:nvPr/>
            </p:nvSpPr>
            <p:spPr bwMode="auto">
              <a:xfrm flipV="1">
                <a:off x="4716" y="2016"/>
                <a:ext cx="672" cy="577"/>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smtClean="0">
                  <a:solidFill>
                    <a:srgbClr val="DDDDDD"/>
                  </a:solidFill>
                  <a:latin typeface="Arial Unicode MS" pitchFamily="34" charset="-128"/>
                  <a:ea typeface="ＭＳ Ｐゴシック" pitchFamily="34" charset="-128"/>
                </a:endParaRPr>
              </a:p>
            </p:txBody>
          </p:sp>
        </p:grpSp>
        <p:grpSp>
          <p:nvGrpSpPr>
            <p:cNvPr id="24589" name="Group 1048"/>
            <p:cNvGrpSpPr>
              <a:grpSpLocks/>
            </p:cNvGrpSpPr>
            <p:nvPr/>
          </p:nvGrpSpPr>
          <p:grpSpPr bwMode="auto">
            <a:xfrm rot="7200000" flipH="1">
              <a:off x="789" y="3611"/>
              <a:ext cx="336" cy="580"/>
              <a:chOff x="4704" y="1440"/>
              <a:chExt cx="672" cy="1157"/>
            </a:xfrm>
          </p:grpSpPr>
          <p:sp>
            <p:nvSpPr>
              <p:cNvPr id="24590" name="AutoShape 1049"/>
              <p:cNvSpPr>
                <a:spLocks noChangeArrowheads="1"/>
              </p:cNvSpPr>
              <p:nvPr/>
            </p:nvSpPr>
            <p:spPr bwMode="auto">
              <a:xfrm>
                <a:off x="4702" y="1507"/>
                <a:ext cx="672" cy="559"/>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smtClean="0">
                  <a:solidFill>
                    <a:srgbClr val="DDDDDD"/>
                  </a:solidFill>
                  <a:latin typeface="Arial Unicode MS" pitchFamily="34" charset="-128"/>
                  <a:ea typeface="ＭＳ Ｐゴシック" pitchFamily="34" charset="-128"/>
                </a:endParaRPr>
              </a:p>
            </p:txBody>
          </p:sp>
          <p:sp>
            <p:nvSpPr>
              <p:cNvPr id="24591" name="AutoShape 1050"/>
              <p:cNvSpPr>
                <a:spLocks noChangeArrowheads="1"/>
              </p:cNvSpPr>
              <p:nvPr/>
            </p:nvSpPr>
            <p:spPr bwMode="auto">
              <a:xfrm flipV="1">
                <a:off x="4703" y="2020"/>
                <a:ext cx="672" cy="577"/>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smtClean="0">
                  <a:solidFill>
                    <a:srgbClr val="DDDDDD"/>
                  </a:solidFill>
                  <a:latin typeface="Arial Unicode MS" pitchFamily="34" charset="-128"/>
                  <a:ea typeface="ＭＳ Ｐゴシック" pitchFamily="34" charset="-128"/>
                </a:endParaRPr>
              </a:p>
            </p:txBody>
          </p:sp>
        </p:grpSp>
      </p:grpSp>
    </p:spTree>
    <p:extLst>
      <p:ext uri="{BB962C8B-B14F-4D97-AF65-F5344CB8AC3E}">
        <p14:creationId xmlns:p14="http://schemas.microsoft.com/office/powerpoint/2010/main" val="3072562283"/>
      </p:ext>
    </p:extLst>
  </p:cSld>
  <p:clrMap bg1="dk2" tx1="lt1" bg2="dk1"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2pPr>
      <a:lvl3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3pPr>
      <a:lvl4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4pPr>
      <a:lvl5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5pPr>
      <a:lvl6pPr marL="454617"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6pPr>
      <a:lvl7pPr marL="909227"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7pPr>
      <a:lvl8pPr marL="1363832"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8pPr>
      <a:lvl9pPr marL="1818457"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9pPr>
    </p:titleStyle>
    <p:bodyStyle>
      <a:lvl1pPr marL="339418" indent="-339418" algn="l" rtl="0" eaLnBrk="0" fontAlgn="base" hangingPunct="0">
        <a:spcBef>
          <a:spcPct val="20000"/>
        </a:spcBef>
        <a:spcAft>
          <a:spcPct val="0"/>
        </a:spcAft>
        <a:buClr>
          <a:srgbClr val="FF9900"/>
        </a:buClr>
        <a:buChar char="•"/>
        <a:defRPr sz="3100">
          <a:solidFill>
            <a:schemeClr val="hlink"/>
          </a:solidFill>
          <a:latin typeface="+mn-lt"/>
          <a:ea typeface="+mn-ea"/>
          <a:cs typeface="+mn-cs"/>
        </a:defRPr>
      </a:lvl1pPr>
      <a:lvl2pPr marL="737264" indent="-282596" algn="l" rtl="0" eaLnBrk="0" fontAlgn="base" hangingPunct="0">
        <a:spcBef>
          <a:spcPct val="20000"/>
        </a:spcBef>
        <a:spcAft>
          <a:spcPct val="0"/>
        </a:spcAft>
        <a:buClr>
          <a:srgbClr val="FF9900"/>
        </a:buClr>
        <a:buChar char="–"/>
        <a:defRPr sz="2600">
          <a:solidFill>
            <a:schemeClr val="hlink"/>
          </a:solidFill>
          <a:latin typeface="+mn-lt"/>
        </a:defRPr>
      </a:lvl2pPr>
      <a:lvl3pPr marL="1078250" indent="-225756" algn="l" rtl="0" eaLnBrk="0" fontAlgn="base" hangingPunct="0">
        <a:spcBef>
          <a:spcPct val="20000"/>
        </a:spcBef>
        <a:spcAft>
          <a:spcPct val="0"/>
        </a:spcAft>
        <a:buClr>
          <a:srgbClr val="FF3300"/>
        </a:buClr>
        <a:buChar char="•"/>
        <a:defRPr sz="2100">
          <a:solidFill>
            <a:schemeClr val="hlink"/>
          </a:solidFill>
          <a:latin typeface="+mn-lt"/>
        </a:defRPr>
      </a:lvl3pPr>
      <a:lvl4pPr marL="1419243" indent="-225756" algn="l" rtl="0" eaLnBrk="0" fontAlgn="base" hangingPunct="0">
        <a:spcBef>
          <a:spcPct val="20000"/>
        </a:spcBef>
        <a:spcAft>
          <a:spcPct val="0"/>
        </a:spcAft>
        <a:buClr>
          <a:srgbClr val="FF3300"/>
        </a:buClr>
        <a:buChar char="–"/>
        <a:defRPr sz="2000">
          <a:solidFill>
            <a:schemeClr val="hlink"/>
          </a:solidFill>
          <a:latin typeface="Arial" charset="0"/>
        </a:defRPr>
      </a:lvl4pPr>
      <a:lvl5pPr marL="1760248" indent="-225756" algn="l" rtl="0" eaLnBrk="0" fontAlgn="base" hangingPunct="0">
        <a:spcBef>
          <a:spcPct val="20000"/>
        </a:spcBef>
        <a:spcAft>
          <a:spcPct val="0"/>
        </a:spcAft>
        <a:buClr>
          <a:srgbClr val="FF3300"/>
        </a:buClr>
        <a:buChar char="»"/>
        <a:defRPr sz="2000">
          <a:solidFill>
            <a:schemeClr val="hlink"/>
          </a:solidFill>
          <a:latin typeface="Arial" charset="0"/>
        </a:defRPr>
      </a:lvl5pPr>
      <a:lvl6pPr marL="2216255" indent="-227311" algn="l" rtl="0" eaLnBrk="0" fontAlgn="base" hangingPunct="0">
        <a:spcBef>
          <a:spcPct val="20000"/>
        </a:spcBef>
        <a:spcAft>
          <a:spcPct val="0"/>
        </a:spcAft>
        <a:buClr>
          <a:srgbClr val="FF3300"/>
        </a:buClr>
        <a:buChar char="»"/>
        <a:defRPr sz="2000">
          <a:solidFill>
            <a:schemeClr val="hlink"/>
          </a:solidFill>
          <a:latin typeface="Arial" charset="0"/>
        </a:defRPr>
      </a:lvl6pPr>
      <a:lvl7pPr marL="2670867" indent="-227311" algn="l" rtl="0" eaLnBrk="0" fontAlgn="base" hangingPunct="0">
        <a:spcBef>
          <a:spcPct val="20000"/>
        </a:spcBef>
        <a:spcAft>
          <a:spcPct val="0"/>
        </a:spcAft>
        <a:buClr>
          <a:srgbClr val="FF3300"/>
        </a:buClr>
        <a:buChar char="»"/>
        <a:defRPr sz="2000">
          <a:solidFill>
            <a:schemeClr val="hlink"/>
          </a:solidFill>
          <a:latin typeface="Arial" charset="0"/>
        </a:defRPr>
      </a:lvl7pPr>
      <a:lvl8pPr marL="3125469" indent="-227311" algn="l" rtl="0" eaLnBrk="0" fontAlgn="base" hangingPunct="0">
        <a:spcBef>
          <a:spcPct val="20000"/>
        </a:spcBef>
        <a:spcAft>
          <a:spcPct val="0"/>
        </a:spcAft>
        <a:buClr>
          <a:srgbClr val="FF3300"/>
        </a:buClr>
        <a:buChar char="»"/>
        <a:defRPr sz="2000">
          <a:solidFill>
            <a:schemeClr val="hlink"/>
          </a:solidFill>
          <a:latin typeface="Arial" charset="0"/>
        </a:defRPr>
      </a:lvl8pPr>
      <a:lvl9pPr marL="3580099" indent="-227311" algn="l" rtl="0" eaLnBrk="0" fontAlgn="base" hangingPunct="0">
        <a:spcBef>
          <a:spcPct val="20000"/>
        </a:spcBef>
        <a:spcAft>
          <a:spcPct val="0"/>
        </a:spcAft>
        <a:buClr>
          <a:srgbClr val="FF3300"/>
        </a:buClr>
        <a:buChar char="»"/>
        <a:defRPr sz="2000">
          <a:solidFill>
            <a:schemeClr val="hlink"/>
          </a:solidFill>
          <a:latin typeface="Arial" charset="0"/>
        </a:defRPr>
      </a:lvl9pPr>
    </p:bodyStyle>
    <p:otherStyle>
      <a:defPPr>
        <a:defRPr lang="en-US"/>
      </a:defPPr>
      <a:lvl1pPr marL="0" algn="l" defTabSz="909227" rtl="0" eaLnBrk="1" latinLnBrk="0" hangingPunct="1">
        <a:defRPr sz="1800" kern="1200">
          <a:solidFill>
            <a:schemeClr val="tx1"/>
          </a:solidFill>
          <a:latin typeface="+mn-lt"/>
          <a:ea typeface="+mn-ea"/>
          <a:cs typeface="+mn-cs"/>
        </a:defRPr>
      </a:lvl1pPr>
      <a:lvl2pPr marL="454617" algn="l" defTabSz="909227" rtl="0" eaLnBrk="1" latinLnBrk="0" hangingPunct="1">
        <a:defRPr sz="1800" kern="1200">
          <a:solidFill>
            <a:schemeClr val="tx1"/>
          </a:solidFill>
          <a:latin typeface="+mn-lt"/>
          <a:ea typeface="+mn-ea"/>
          <a:cs typeface="+mn-cs"/>
        </a:defRPr>
      </a:lvl2pPr>
      <a:lvl3pPr marL="909227" algn="l" defTabSz="909227" rtl="0" eaLnBrk="1" latinLnBrk="0" hangingPunct="1">
        <a:defRPr sz="1800" kern="1200">
          <a:solidFill>
            <a:schemeClr val="tx1"/>
          </a:solidFill>
          <a:latin typeface="+mn-lt"/>
          <a:ea typeface="+mn-ea"/>
          <a:cs typeface="+mn-cs"/>
        </a:defRPr>
      </a:lvl3pPr>
      <a:lvl4pPr marL="1363832" algn="l" defTabSz="909227" rtl="0" eaLnBrk="1" latinLnBrk="0" hangingPunct="1">
        <a:defRPr sz="1800" kern="1200">
          <a:solidFill>
            <a:schemeClr val="tx1"/>
          </a:solidFill>
          <a:latin typeface="+mn-lt"/>
          <a:ea typeface="+mn-ea"/>
          <a:cs typeface="+mn-cs"/>
        </a:defRPr>
      </a:lvl4pPr>
      <a:lvl5pPr marL="1818457" algn="l" defTabSz="909227" rtl="0" eaLnBrk="1" latinLnBrk="0" hangingPunct="1">
        <a:defRPr sz="1800" kern="1200">
          <a:solidFill>
            <a:schemeClr val="tx1"/>
          </a:solidFill>
          <a:latin typeface="+mn-lt"/>
          <a:ea typeface="+mn-ea"/>
          <a:cs typeface="+mn-cs"/>
        </a:defRPr>
      </a:lvl5pPr>
      <a:lvl6pPr marL="2273087" algn="l" defTabSz="909227" rtl="0" eaLnBrk="1" latinLnBrk="0" hangingPunct="1">
        <a:defRPr sz="1800" kern="1200">
          <a:solidFill>
            <a:schemeClr val="tx1"/>
          </a:solidFill>
          <a:latin typeface="+mn-lt"/>
          <a:ea typeface="+mn-ea"/>
          <a:cs typeface="+mn-cs"/>
        </a:defRPr>
      </a:lvl6pPr>
      <a:lvl7pPr marL="2727688" algn="l" defTabSz="909227" rtl="0" eaLnBrk="1" latinLnBrk="0" hangingPunct="1">
        <a:defRPr sz="1800" kern="1200">
          <a:solidFill>
            <a:schemeClr val="tx1"/>
          </a:solidFill>
          <a:latin typeface="+mn-lt"/>
          <a:ea typeface="+mn-ea"/>
          <a:cs typeface="+mn-cs"/>
        </a:defRPr>
      </a:lvl7pPr>
      <a:lvl8pPr marL="3182314" algn="l" defTabSz="909227" rtl="0" eaLnBrk="1" latinLnBrk="0" hangingPunct="1">
        <a:defRPr sz="1800" kern="1200">
          <a:solidFill>
            <a:schemeClr val="tx1"/>
          </a:solidFill>
          <a:latin typeface="+mn-lt"/>
          <a:ea typeface="+mn-ea"/>
          <a:cs typeface="+mn-cs"/>
        </a:defRPr>
      </a:lvl8pPr>
      <a:lvl9pPr marL="3636928" algn="l" defTabSz="90922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8" tIns="45674" rIns="91348" bIns="45674"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8" tIns="45674" rIns="91348" bIns="456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48" tIns="45674" rIns="91348" bIns="45674"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D8B18A47-6D67-4D0E-9315-E621575E2A9E}" type="datetimeFigureOut">
              <a:rPr lang="en-US"/>
              <a:pPr>
                <a:defRPr/>
              </a:pPr>
              <a:t>11/18/2012</a:t>
            </a:fld>
            <a:endParaRPr lang="en-US"/>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348" tIns="45674" rIns="91348" bIns="45674"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48" tIns="45674" rIns="91348" bIns="45674"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E2E6DC99-C48B-46BA-9CD5-FD5FF3EC8904}" type="slidenum">
              <a:rPr lang="en-US"/>
              <a:pPr>
                <a:defRPr/>
              </a:pPr>
              <a:t>‹#›</a:t>
            </a:fld>
            <a:endParaRPr lang="en-US"/>
          </a:p>
        </p:txBody>
      </p:sp>
    </p:spTree>
    <p:extLst>
      <p:ext uri="{BB962C8B-B14F-4D97-AF65-F5344CB8AC3E}">
        <p14:creationId xmlns:p14="http://schemas.microsoft.com/office/powerpoint/2010/main" val="3542954768"/>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740" algn="ctr" rtl="0" fontAlgn="base">
        <a:spcBef>
          <a:spcPct val="0"/>
        </a:spcBef>
        <a:spcAft>
          <a:spcPct val="0"/>
        </a:spcAft>
        <a:defRPr sz="4400">
          <a:solidFill>
            <a:schemeClr val="tx1"/>
          </a:solidFill>
          <a:latin typeface="Calibri" pitchFamily="34" charset="0"/>
        </a:defRPr>
      </a:lvl6pPr>
      <a:lvl7pPr marL="913480" algn="ctr" rtl="0" fontAlgn="base">
        <a:spcBef>
          <a:spcPct val="0"/>
        </a:spcBef>
        <a:spcAft>
          <a:spcPct val="0"/>
        </a:spcAft>
        <a:defRPr sz="4400">
          <a:solidFill>
            <a:schemeClr val="tx1"/>
          </a:solidFill>
          <a:latin typeface="Calibri" pitchFamily="34" charset="0"/>
        </a:defRPr>
      </a:lvl7pPr>
      <a:lvl8pPr marL="1370220" algn="ctr" rtl="0" fontAlgn="base">
        <a:spcBef>
          <a:spcPct val="0"/>
        </a:spcBef>
        <a:spcAft>
          <a:spcPct val="0"/>
        </a:spcAft>
        <a:defRPr sz="4400">
          <a:solidFill>
            <a:schemeClr val="tx1"/>
          </a:solidFill>
          <a:latin typeface="Calibri" pitchFamily="34" charset="0"/>
        </a:defRPr>
      </a:lvl8pPr>
      <a:lvl9pPr marL="1826960" algn="ctr" rtl="0" fontAlgn="base">
        <a:spcBef>
          <a:spcPct val="0"/>
        </a:spcBef>
        <a:spcAft>
          <a:spcPct val="0"/>
        </a:spcAft>
        <a:defRPr sz="4400">
          <a:solidFill>
            <a:schemeClr val="tx1"/>
          </a:solidFill>
          <a:latin typeface="Calibri" pitchFamily="34" charset="0"/>
        </a:defRPr>
      </a:lvl9pPr>
    </p:titleStyle>
    <p:bodyStyle>
      <a:lvl1pPr marL="342555" indent="-342555"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205" indent="-28546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850" indent="-22837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590" indent="-22837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330" indent="-22837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2070" indent="-228370" algn="l" defTabSz="9134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810" indent="-228370" algn="l" defTabSz="9134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550" indent="-228370" algn="l" defTabSz="9134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290" indent="-228370" algn="l" defTabSz="9134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80" rtl="0" eaLnBrk="1" latinLnBrk="0" hangingPunct="1">
        <a:defRPr sz="1800" kern="1200">
          <a:solidFill>
            <a:schemeClr val="tx1"/>
          </a:solidFill>
          <a:latin typeface="+mn-lt"/>
          <a:ea typeface="+mn-ea"/>
          <a:cs typeface="+mn-cs"/>
        </a:defRPr>
      </a:lvl1pPr>
      <a:lvl2pPr marL="456740" algn="l" defTabSz="913480" rtl="0" eaLnBrk="1" latinLnBrk="0" hangingPunct="1">
        <a:defRPr sz="1800" kern="1200">
          <a:solidFill>
            <a:schemeClr val="tx1"/>
          </a:solidFill>
          <a:latin typeface="+mn-lt"/>
          <a:ea typeface="+mn-ea"/>
          <a:cs typeface="+mn-cs"/>
        </a:defRPr>
      </a:lvl2pPr>
      <a:lvl3pPr marL="913480" algn="l" defTabSz="913480" rtl="0" eaLnBrk="1" latinLnBrk="0" hangingPunct="1">
        <a:defRPr sz="1800" kern="1200">
          <a:solidFill>
            <a:schemeClr val="tx1"/>
          </a:solidFill>
          <a:latin typeface="+mn-lt"/>
          <a:ea typeface="+mn-ea"/>
          <a:cs typeface="+mn-cs"/>
        </a:defRPr>
      </a:lvl3pPr>
      <a:lvl4pPr marL="1370220" algn="l" defTabSz="913480" rtl="0" eaLnBrk="1" latinLnBrk="0" hangingPunct="1">
        <a:defRPr sz="1800" kern="1200">
          <a:solidFill>
            <a:schemeClr val="tx1"/>
          </a:solidFill>
          <a:latin typeface="+mn-lt"/>
          <a:ea typeface="+mn-ea"/>
          <a:cs typeface="+mn-cs"/>
        </a:defRPr>
      </a:lvl4pPr>
      <a:lvl5pPr marL="1826960" algn="l" defTabSz="913480" rtl="0" eaLnBrk="1" latinLnBrk="0" hangingPunct="1">
        <a:defRPr sz="1800" kern="1200">
          <a:solidFill>
            <a:schemeClr val="tx1"/>
          </a:solidFill>
          <a:latin typeface="+mn-lt"/>
          <a:ea typeface="+mn-ea"/>
          <a:cs typeface="+mn-cs"/>
        </a:defRPr>
      </a:lvl5pPr>
      <a:lvl6pPr marL="2283700" algn="l" defTabSz="913480" rtl="0" eaLnBrk="1" latinLnBrk="0" hangingPunct="1">
        <a:defRPr sz="1800" kern="1200">
          <a:solidFill>
            <a:schemeClr val="tx1"/>
          </a:solidFill>
          <a:latin typeface="+mn-lt"/>
          <a:ea typeface="+mn-ea"/>
          <a:cs typeface="+mn-cs"/>
        </a:defRPr>
      </a:lvl6pPr>
      <a:lvl7pPr marL="2740440" algn="l" defTabSz="913480" rtl="0" eaLnBrk="1" latinLnBrk="0" hangingPunct="1">
        <a:defRPr sz="1800" kern="1200">
          <a:solidFill>
            <a:schemeClr val="tx1"/>
          </a:solidFill>
          <a:latin typeface="+mn-lt"/>
          <a:ea typeface="+mn-ea"/>
          <a:cs typeface="+mn-cs"/>
        </a:defRPr>
      </a:lvl7pPr>
      <a:lvl8pPr marL="3197180" algn="l" defTabSz="913480" rtl="0" eaLnBrk="1" latinLnBrk="0" hangingPunct="1">
        <a:defRPr sz="1800" kern="1200">
          <a:solidFill>
            <a:schemeClr val="tx1"/>
          </a:solidFill>
          <a:latin typeface="+mn-lt"/>
          <a:ea typeface="+mn-ea"/>
          <a:cs typeface="+mn-cs"/>
        </a:defRPr>
      </a:lvl8pPr>
      <a:lvl9pPr marL="3653920" algn="l" defTabSz="9134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8" tIns="45674" rIns="91348" bIns="45674"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200206"/>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8" tIns="45674" rIns="91348" bIns="456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378"/>
            <a:ext cx="2133600" cy="274637"/>
          </a:xfrm>
          <a:prstGeom prst="rect">
            <a:avLst/>
          </a:prstGeom>
        </p:spPr>
        <p:txBody>
          <a:bodyPr vert="horz" lIns="91348" tIns="45674" rIns="91348" bIns="45674" rtlCol="0" anchor="ctr"/>
          <a:lstStyle>
            <a:lvl1pPr algn="l" fontAlgn="auto">
              <a:spcBef>
                <a:spcPts val="0"/>
              </a:spcBef>
              <a:spcAft>
                <a:spcPts val="0"/>
              </a:spcAft>
              <a:defRPr sz="1200">
                <a:solidFill>
                  <a:prstClr val="black">
                    <a:tint val="75000"/>
                  </a:prstClr>
                </a:solidFill>
                <a:latin typeface="Calibri"/>
                <a:ea typeface="+mn-ea"/>
              </a:defRPr>
            </a:lvl1pPr>
          </a:lstStyle>
          <a:p>
            <a:pPr>
              <a:defRPr/>
            </a:pPr>
            <a:fld id="{F27E89D1-D9CA-4C20-928D-660A8D8E1B05}" type="datetimeFigureOut">
              <a:rPr lang="en-US"/>
              <a:pPr>
                <a:defRPr/>
              </a:pPr>
              <a:t>11/18/2012</a:t>
            </a:fld>
            <a:endParaRPr lang="en-US"/>
          </a:p>
        </p:txBody>
      </p:sp>
      <p:sp>
        <p:nvSpPr>
          <p:cNvPr id="5" name="Footer Placeholder 4"/>
          <p:cNvSpPr>
            <a:spLocks noGrp="1"/>
          </p:cNvSpPr>
          <p:nvPr>
            <p:ph type="ftr" sz="quarter" idx="3"/>
          </p:nvPr>
        </p:nvSpPr>
        <p:spPr>
          <a:xfrm>
            <a:off x="3124201" y="4767378"/>
            <a:ext cx="2895600" cy="274637"/>
          </a:xfrm>
          <a:prstGeom prst="rect">
            <a:avLst/>
          </a:prstGeom>
        </p:spPr>
        <p:txBody>
          <a:bodyPr vert="horz" lIns="91348" tIns="45674" rIns="91348" bIns="45674"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4767378"/>
            <a:ext cx="2133600" cy="274637"/>
          </a:xfrm>
          <a:prstGeom prst="rect">
            <a:avLst/>
          </a:prstGeom>
        </p:spPr>
        <p:txBody>
          <a:bodyPr vert="horz" lIns="91348" tIns="45674" rIns="91348" bIns="45674" rtlCol="0" anchor="ctr"/>
          <a:lstStyle>
            <a:lvl1pPr algn="r" fontAlgn="auto">
              <a:spcBef>
                <a:spcPts val="0"/>
              </a:spcBef>
              <a:spcAft>
                <a:spcPts val="0"/>
              </a:spcAft>
              <a:defRPr sz="1200">
                <a:solidFill>
                  <a:prstClr val="black">
                    <a:tint val="75000"/>
                  </a:prstClr>
                </a:solidFill>
                <a:latin typeface="Calibri"/>
                <a:ea typeface="+mn-ea"/>
              </a:defRPr>
            </a:lvl1pPr>
          </a:lstStyle>
          <a:p>
            <a:pPr>
              <a:defRPr/>
            </a:pPr>
            <a:fld id="{0CF1F465-795B-4619-8845-B5746DEC838B}" type="slidenum">
              <a:rPr lang="en-US"/>
              <a:pPr>
                <a:defRPr/>
              </a:pPr>
              <a:t>‹#›</a:t>
            </a:fld>
            <a:endParaRPr lang="en-US"/>
          </a:p>
        </p:txBody>
      </p:sp>
    </p:spTree>
    <p:extLst>
      <p:ext uri="{BB962C8B-B14F-4D97-AF65-F5344CB8AC3E}">
        <p14:creationId xmlns:p14="http://schemas.microsoft.com/office/powerpoint/2010/main" val="3248839541"/>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740" algn="ctr" rtl="0" fontAlgn="base">
        <a:spcBef>
          <a:spcPct val="0"/>
        </a:spcBef>
        <a:spcAft>
          <a:spcPct val="0"/>
        </a:spcAft>
        <a:defRPr sz="4400">
          <a:solidFill>
            <a:schemeClr val="tx1"/>
          </a:solidFill>
          <a:latin typeface="Calibri" pitchFamily="34" charset="0"/>
        </a:defRPr>
      </a:lvl6pPr>
      <a:lvl7pPr marL="913480" algn="ctr" rtl="0" fontAlgn="base">
        <a:spcBef>
          <a:spcPct val="0"/>
        </a:spcBef>
        <a:spcAft>
          <a:spcPct val="0"/>
        </a:spcAft>
        <a:defRPr sz="4400">
          <a:solidFill>
            <a:schemeClr val="tx1"/>
          </a:solidFill>
          <a:latin typeface="Calibri" pitchFamily="34" charset="0"/>
        </a:defRPr>
      </a:lvl7pPr>
      <a:lvl8pPr marL="1370220" algn="ctr" rtl="0" fontAlgn="base">
        <a:spcBef>
          <a:spcPct val="0"/>
        </a:spcBef>
        <a:spcAft>
          <a:spcPct val="0"/>
        </a:spcAft>
        <a:defRPr sz="4400">
          <a:solidFill>
            <a:schemeClr val="tx1"/>
          </a:solidFill>
          <a:latin typeface="Calibri" pitchFamily="34" charset="0"/>
        </a:defRPr>
      </a:lvl8pPr>
      <a:lvl9pPr marL="1826960" algn="ctr" rtl="0" fontAlgn="base">
        <a:spcBef>
          <a:spcPct val="0"/>
        </a:spcBef>
        <a:spcAft>
          <a:spcPct val="0"/>
        </a:spcAft>
        <a:defRPr sz="4400">
          <a:solidFill>
            <a:schemeClr val="tx1"/>
          </a:solidFill>
          <a:latin typeface="Calibri" pitchFamily="34" charset="0"/>
        </a:defRPr>
      </a:lvl9pPr>
    </p:titleStyle>
    <p:bodyStyle>
      <a:lvl1pPr marL="342555" indent="-342555"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205" indent="-28546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850" indent="-22837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590" indent="-22837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330" indent="-22837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2070" indent="-228370" algn="l" defTabSz="9134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810" indent="-228370" algn="l" defTabSz="9134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550" indent="-228370" algn="l" defTabSz="9134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290" indent="-228370" algn="l" defTabSz="9134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80" rtl="0" eaLnBrk="1" latinLnBrk="0" hangingPunct="1">
        <a:defRPr sz="1800" kern="1200">
          <a:solidFill>
            <a:schemeClr val="tx1"/>
          </a:solidFill>
          <a:latin typeface="+mn-lt"/>
          <a:ea typeface="+mn-ea"/>
          <a:cs typeface="+mn-cs"/>
        </a:defRPr>
      </a:lvl1pPr>
      <a:lvl2pPr marL="456740" algn="l" defTabSz="913480" rtl="0" eaLnBrk="1" latinLnBrk="0" hangingPunct="1">
        <a:defRPr sz="1800" kern="1200">
          <a:solidFill>
            <a:schemeClr val="tx1"/>
          </a:solidFill>
          <a:latin typeface="+mn-lt"/>
          <a:ea typeface="+mn-ea"/>
          <a:cs typeface="+mn-cs"/>
        </a:defRPr>
      </a:lvl2pPr>
      <a:lvl3pPr marL="913480" algn="l" defTabSz="913480" rtl="0" eaLnBrk="1" latinLnBrk="0" hangingPunct="1">
        <a:defRPr sz="1800" kern="1200">
          <a:solidFill>
            <a:schemeClr val="tx1"/>
          </a:solidFill>
          <a:latin typeface="+mn-lt"/>
          <a:ea typeface="+mn-ea"/>
          <a:cs typeface="+mn-cs"/>
        </a:defRPr>
      </a:lvl3pPr>
      <a:lvl4pPr marL="1370220" algn="l" defTabSz="913480" rtl="0" eaLnBrk="1" latinLnBrk="0" hangingPunct="1">
        <a:defRPr sz="1800" kern="1200">
          <a:solidFill>
            <a:schemeClr val="tx1"/>
          </a:solidFill>
          <a:latin typeface="+mn-lt"/>
          <a:ea typeface="+mn-ea"/>
          <a:cs typeface="+mn-cs"/>
        </a:defRPr>
      </a:lvl4pPr>
      <a:lvl5pPr marL="1826960" algn="l" defTabSz="913480" rtl="0" eaLnBrk="1" latinLnBrk="0" hangingPunct="1">
        <a:defRPr sz="1800" kern="1200">
          <a:solidFill>
            <a:schemeClr val="tx1"/>
          </a:solidFill>
          <a:latin typeface="+mn-lt"/>
          <a:ea typeface="+mn-ea"/>
          <a:cs typeface="+mn-cs"/>
        </a:defRPr>
      </a:lvl5pPr>
      <a:lvl6pPr marL="2283700" algn="l" defTabSz="913480" rtl="0" eaLnBrk="1" latinLnBrk="0" hangingPunct="1">
        <a:defRPr sz="1800" kern="1200">
          <a:solidFill>
            <a:schemeClr val="tx1"/>
          </a:solidFill>
          <a:latin typeface="+mn-lt"/>
          <a:ea typeface="+mn-ea"/>
          <a:cs typeface="+mn-cs"/>
        </a:defRPr>
      </a:lvl6pPr>
      <a:lvl7pPr marL="2740440" algn="l" defTabSz="913480" rtl="0" eaLnBrk="1" latinLnBrk="0" hangingPunct="1">
        <a:defRPr sz="1800" kern="1200">
          <a:solidFill>
            <a:schemeClr val="tx1"/>
          </a:solidFill>
          <a:latin typeface="+mn-lt"/>
          <a:ea typeface="+mn-ea"/>
          <a:cs typeface="+mn-cs"/>
        </a:defRPr>
      </a:lvl7pPr>
      <a:lvl8pPr marL="3197180" algn="l" defTabSz="913480" rtl="0" eaLnBrk="1" latinLnBrk="0" hangingPunct="1">
        <a:defRPr sz="1800" kern="1200">
          <a:solidFill>
            <a:schemeClr val="tx1"/>
          </a:solidFill>
          <a:latin typeface="+mn-lt"/>
          <a:ea typeface="+mn-ea"/>
          <a:cs typeface="+mn-cs"/>
        </a:defRPr>
      </a:lvl8pPr>
      <a:lvl9pPr marL="3653920" algn="l" defTabSz="9134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8" tIns="45674" rIns="91348" bIns="45674"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200206"/>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8" tIns="45674" rIns="91348" bIns="456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378"/>
            <a:ext cx="2133600" cy="274637"/>
          </a:xfrm>
          <a:prstGeom prst="rect">
            <a:avLst/>
          </a:prstGeom>
        </p:spPr>
        <p:txBody>
          <a:bodyPr vert="horz" lIns="91348" tIns="45674" rIns="91348" bIns="45674" rtlCol="0" anchor="ctr"/>
          <a:lstStyle>
            <a:lvl1pPr algn="l" eaLnBrk="0" hangingPunct="0">
              <a:defRPr sz="1200">
                <a:solidFill>
                  <a:prstClr val="black">
                    <a:tint val="75000"/>
                  </a:prstClr>
                </a:solidFill>
                <a:latin typeface="Arial Unicode MS" pitchFamily="34" charset="-128"/>
                <a:ea typeface="ＭＳ Ｐゴシック" pitchFamily="-128" charset="-128"/>
                <a:cs typeface="+mn-cs"/>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1" y="4767378"/>
            <a:ext cx="2895600" cy="274637"/>
          </a:xfrm>
          <a:prstGeom prst="rect">
            <a:avLst/>
          </a:prstGeom>
        </p:spPr>
        <p:txBody>
          <a:bodyPr vert="horz" lIns="91348" tIns="45674" rIns="91348" bIns="45674" rtlCol="0" anchor="ctr"/>
          <a:lstStyle>
            <a:lvl1pPr algn="ctr" eaLnBrk="0" hangingPunct="0">
              <a:defRPr sz="1200">
                <a:solidFill>
                  <a:prstClr val="black">
                    <a:tint val="75000"/>
                  </a:prstClr>
                </a:solidFill>
                <a:latin typeface="Arial Unicode MS" pitchFamily="34" charset="-128"/>
                <a:ea typeface="ＭＳ Ｐゴシック" pitchFamily="-128"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4767378"/>
            <a:ext cx="2133600" cy="274637"/>
          </a:xfrm>
          <a:prstGeom prst="rect">
            <a:avLst/>
          </a:prstGeom>
        </p:spPr>
        <p:txBody>
          <a:bodyPr vert="horz" lIns="91348" tIns="45674" rIns="91348" bIns="45674" rtlCol="0" anchor="ctr"/>
          <a:lstStyle>
            <a:lvl1pPr algn="r" eaLnBrk="0" hangingPunct="0">
              <a:defRPr sz="1200">
                <a:solidFill>
                  <a:prstClr val="black">
                    <a:tint val="75000"/>
                  </a:prstClr>
                </a:solidFill>
                <a:latin typeface="Arial Unicode MS" pitchFamily="34" charset="-128"/>
                <a:ea typeface="ＭＳ Ｐゴシック" pitchFamily="-128" charset="-128"/>
                <a:cs typeface="+mn-cs"/>
              </a:defRPr>
            </a:lvl1pPr>
          </a:lstStyle>
          <a:p>
            <a:pPr fontAlgn="base">
              <a:spcBef>
                <a:spcPct val="0"/>
              </a:spcBef>
              <a:spcAft>
                <a:spcPct val="0"/>
              </a:spcAft>
              <a:defRPr/>
            </a:pPr>
            <a:fld id="{4A67680D-D5EF-41E1-B270-1BCE3713BD6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01250194"/>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740" algn="ctr" rtl="0" fontAlgn="base">
        <a:spcBef>
          <a:spcPct val="0"/>
        </a:spcBef>
        <a:spcAft>
          <a:spcPct val="0"/>
        </a:spcAft>
        <a:defRPr sz="4400">
          <a:solidFill>
            <a:schemeClr val="tx1"/>
          </a:solidFill>
          <a:latin typeface="Calibri" pitchFamily="34" charset="0"/>
        </a:defRPr>
      </a:lvl6pPr>
      <a:lvl7pPr marL="913480" algn="ctr" rtl="0" fontAlgn="base">
        <a:spcBef>
          <a:spcPct val="0"/>
        </a:spcBef>
        <a:spcAft>
          <a:spcPct val="0"/>
        </a:spcAft>
        <a:defRPr sz="4400">
          <a:solidFill>
            <a:schemeClr val="tx1"/>
          </a:solidFill>
          <a:latin typeface="Calibri" pitchFamily="34" charset="0"/>
        </a:defRPr>
      </a:lvl7pPr>
      <a:lvl8pPr marL="1370220" algn="ctr" rtl="0" fontAlgn="base">
        <a:spcBef>
          <a:spcPct val="0"/>
        </a:spcBef>
        <a:spcAft>
          <a:spcPct val="0"/>
        </a:spcAft>
        <a:defRPr sz="4400">
          <a:solidFill>
            <a:schemeClr val="tx1"/>
          </a:solidFill>
          <a:latin typeface="Calibri" pitchFamily="34" charset="0"/>
        </a:defRPr>
      </a:lvl8pPr>
      <a:lvl9pPr marL="1826960" algn="ctr" rtl="0" fontAlgn="base">
        <a:spcBef>
          <a:spcPct val="0"/>
        </a:spcBef>
        <a:spcAft>
          <a:spcPct val="0"/>
        </a:spcAft>
        <a:defRPr sz="4400">
          <a:solidFill>
            <a:schemeClr val="tx1"/>
          </a:solidFill>
          <a:latin typeface="Calibri" pitchFamily="34" charset="0"/>
        </a:defRPr>
      </a:lvl9pPr>
    </p:titleStyle>
    <p:bodyStyle>
      <a:lvl1pPr marL="342555" indent="-342555"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205" indent="-28546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850" indent="-22837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590" indent="-22837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330" indent="-22837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2070" indent="-228370" algn="l" defTabSz="9134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810" indent="-228370" algn="l" defTabSz="9134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550" indent="-228370" algn="l" defTabSz="9134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290" indent="-228370" algn="l" defTabSz="9134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80" rtl="0" eaLnBrk="1" latinLnBrk="0" hangingPunct="1">
        <a:defRPr sz="1800" kern="1200">
          <a:solidFill>
            <a:schemeClr val="tx1"/>
          </a:solidFill>
          <a:latin typeface="+mn-lt"/>
          <a:ea typeface="+mn-ea"/>
          <a:cs typeface="+mn-cs"/>
        </a:defRPr>
      </a:lvl1pPr>
      <a:lvl2pPr marL="456740" algn="l" defTabSz="913480" rtl="0" eaLnBrk="1" latinLnBrk="0" hangingPunct="1">
        <a:defRPr sz="1800" kern="1200">
          <a:solidFill>
            <a:schemeClr val="tx1"/>
          </a:solidFill>
          <a:latin typeface="+mn-lt"/>
          <a:ea typeface="+mn-ea"/>
          <a:cs typeface="+mn-cs"/>
        </a:defRPr>
      </a:lvl2pPr>
      <a:lvl3pPr marL="913480" algn="l" defTabSz="913480" rtl="0" eaLnBrk="1" latinLnBrk="0" hangingPunct="1">
        <a:defRPr sz="1800" kern="1200">
          <a:solidFill>
            <a:schemeClr val="tx1"/>
          </a:solidFill>
          <a:latin typeface="+mn-lt"/>
          <a:ea typeface="+mn-ea"/>
          <a:cs typeface="+mn-cs"/>
        </a:defRPr>
      </a:lvl3pPr>
      <a:lvl4pPr marL="1370220" algn="l" defTabSz="913480" rtl="0" eaLnBrk="1" latinLnBrk="0" hangingPunct="1">
        <a:defRPr sz="1800" kern="1200">
          <a:solidFill>
            <a:schemeClr val="tx1"/>
          </a:solidFill>
          <a:latin typeface="+mn-lt"/>
          <a:ea typeface="+mn-ea"/>
          <a:cs typeface="+mn-cs"/>
        </a:defRPr>
      </a:lvl4pPr>
      <a:lvl5pPr marL="1826960" algn="l" defTabSz="913480" rtl="0" eaLnBrk="1" latinLnBrk="0" hangingPunct="1">
        <a:defRPr sz="1800" kern="1200">
          <a:solidFill>
            <a:schemeClr val="tx1"/>
          </a:solidFill>
          <a:latin typeface="+mn-lt"/>
          <a:ea typeface="+mn-ea"/>
          <a:cs typeface="+mn-cs"/>
        </a:defRPr>
      </a:lvl5pPr>
      <a:lvl6pPr marL="2283700" algn="l" defTabSz="913480" rtl="0" eaLnBrk="1" latinLnBrk="0" hangingPunct="1">
        <a:defRPr sz="1800" kern="1200">
          <a:solidFill>
            <a:schemeClr val="tx1"/>
          </a:solidFill>
          <a:latin typeface="+mn-lt"/>
          <a:ea typeface="+mn-ea"/>
          <a:cs typeface="+mn-cs"/>
        </a:defRPr>
      </a:lvl6pPr>
      <a:lvl7pPr marL="2740440" algn="l" defTabSz="913480" rtl="0" eaLnBrk="1" latinLnBrk="0" hangingPunct="1">
        <a:defRPr sz="1800" kern="1200">
          <a:solidFill>
            <a:schemeClr val="tx1"/>
          </a:solidFill>
          <a:latin typeface="+mn-lt"/>
          <a:ea typeface="+mn-ea"/>
          <a:cs typeface="+mn-cs"/>
        </a:defRPr>
      </a:lvl7pPr>
      <a:lvl8pPr marL="3197180" algn="l" defTabSz="913480" rtl="0" eaLnBrk="1" latinLnBrk="0" hangingPunct="1">
        <a:defRPr sz="1800" kern="1200">
          <a:solidFill>
            <a:schemeClr val="tx1"/>
          </a:solidFill>
          <a:latin typeface="+mn-lt"/>
          <a:ea typeface="+mn-ea"/>
          <a:cs typeface="+mn-cs"/>
        </a:defRPr>
      </a:lvl8pPr>
      <a:lvl9pPr marL="3653920" algn="l" defTabSz="9134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video" Target="../media/media1.mpg"/><Relationship Id="rId7" Type="http://schemas.openxmlformats.org/officeDocument/2006/relationships/image" Target="../media/image13.png"/><Relationship Id="rId2" Type="http://schemas.microsoft.com/office/2007/relationships/media" Target="../media/media1.mpg"/><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15.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25.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25.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9.xml"/><Relationship Id="rId1" Type="http://schemas.openxmlformats.org/officeDocument/2006/relationships/themeOverride" Target="../theme/themeOverride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36.xml"/><Relationship Id="rId7" Type="http://schemas.openxmlformats.org/officeDocument/2006/relationships/image" Target="../media/image41.png"/><Relationship Id="rId2" Type="http://schemas.openxmlformats.org/officeDocument/2006/relationships/slideLayout" Target="../slideLayouts/slideLayout51.xml"/><Relationship Id="rId1" Type="http://schemas.openxmlformats.org/officeDocument/2006/relationships/themeOverride" Target="../theme/themeOverride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1.xml"/><Relationship Id="rId1" Type="http://schemas.openxmlformats.org/officeDocument/2006/relationships/themeOverride" Target="../theme/themeOverride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51.png"/><Relationship Id="rId2" Type="http://schemas.openxmlformats.org/officeDocument/2006/relationships/slideLayout" Target="../slideLayouts/slideLayout51.xml"/><Relationship Id="rId1" Type="http://schemas.openxmlformats.org/officeDocument/2006/relationships/themeOverride" Target="../theme/themeOverride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88.xml"/><Relationship Id="rId1" Type="http://schemas.openxmlformats.org/officeDocument/2006/relationships/themeOverride" Target="../theme/themeOverride8.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88.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88.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88.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88.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88.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88.xml"/><Relationship Id="rId1" Type="http://schemas.openxmlformats.org/officeDocument/2006/relationships/themeOverride" Target="../theme/themeOverride9.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88.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8.xml"/><Relationship Id="rId1" Type="http://schemas.openxmlformats.org/officeDocument/2006/relationships/themeOverride" Target="../theme/themeOverride10.xml"/><Relationship Id="rId5" Type="http://schemas.openxmlformats.org/officeDocument/2006/relationships/image" Target="../media/image55.png"/><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88.xml"/><Relationship Id="rId5" Type="http://schemas.openxmlformats.org/officeDocument/2006/relationships/image" Target="../media/image55.png"/><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88.xml"/><Relationship Id="rId1" Type="http://schemas.openxmlformats.org/officeDocument/2006/relationships/themeOverride" Target="../theme/themeOverride11.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88.xml"/><Relationship Id="rId1" Type="http://schemas.openxmlformats.org/officeDocument/2006/relationships/themeOverride" Target="../theme/themeOverride12.xm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88.xml"/><Relationship Id="rId1" Type="http://schemas.openxmlformats.org/officeDocument/2006/relationships/themeOverride" Target="../theme/themeOverride13.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88.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88.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88.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88.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88.xml"/><Relationship Id="rId1" Type="http://schemas.openxmlformats.org/officeDocument/2006/relationships/themeOverride" Target="../theme/themeOverride14.xml"/><Relationship Id="rId5" Type="http://schemas.openxmlformats.org/officeDocument/2006/relationships/image" Target="../media/image55.png"/><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99.xml"/><Relationship Id="rId1" Type="http://schemas.openxmlformats.org/officeDocument/2006/relationships/themeOverride" Target="../theme/themeOverride15.xml"/><Relationship Id="rId5" Type="http://schemas.openxmlformats.org/officeDocument/2006/relationships/image" Target="../media/image55.png"/><Relationship Id="rId4" Type="http://schemas.openxmlformats.org/officeDocument/2006/relationships/image" Target="../media/image74.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88.xml"/><Relationship Id="rId1" Type="http://schemas.openxmlformats.org/officeDocument/2006/relationships/themeOverride" Target="../theme/themeOverride16.xml"/><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jpeg"/><Relationship Id="rId1" Type="http://schemas.openxmlformats.org/officeDocument/2006/relationships/slideLayout" Target="../slideLayouts/slideLayout29.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4.xml"/><Relationship Id="rId1" Type="http://schemas.openxmlformats.org/officeDocument/2006/relationships/themeOverride" Target="../theme/themeOverride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1.xml"/><Relationship Id="rId1" Type="http://schemas.openxmlformats.org/officeDocument/2006/relationships/themeOverride" Target="../theme/themeOverride18.xml"/><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0" y="0"/>
            <a:ext cx="9220200" cy="5143500"/>
          </a:xfrm>
          <a:prstGeom prst="rect">
            <a:avLst/>
          </a:prstGeom>
          <a:solidFill>
            <a:schemeClr val="tx1"/>
          </a:solidFill>
          <a:ln w="9525">
            <a:solidFill>
              <a:schemeClr val="tx1"/>
            </a:solidFill>
            <a:miter lim="800000"/>
            <a:headEnd/>
            <a:tailEnd/>
          </a:ln>
        </p:spPr>
        <p:txBody>
          <a:bodyPr wrap="none" lIns="91348" tIns="45674" rIns="91348" bIns="45674" anchor="ctr"/>
          <a:lstStyle/>
          <a:p>
            <a:pPr eaLnBrk="0" fontAlgn="base" hangingPunct="0">
              <a:spcBef>
                <a:spcPct val="0"/>
              </a:spcBef>
              <a:spcAft>
                <a:spcPct val="0"/>
              </a:spcAft>
            </a:pPr>
            <a:endParaRPr lang="en-US" sz="2400">
              <a:solidFill>
                <a:srgbClr val="000000"/>
              </a:solidFill>
            </a:endParaRPr>
          </a:p>
        </p:txBody>
      </p:sp>
      <p:sp>
        <p:nvSpPr>
          <p:cNvPr id="151555" name="Rectangle 3"/>
          <p:cNvSpPr>
            <a:spLocks noChangeArrowheads="1"/>
          </p:cNvSpPr>
          <p:nvPr/>
        </p:nvSpPr>
        <p:spPr bwMode="auto">
          <a:xfrm>
            <a:off x="685800" y="18288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8" tIns="45674" rIns="91348" bIns="45674" anchor="ctr"/>
          <a:lstStyle/>
          <a:p>
            <a:pPr algn="ctr" eaLnBrk="0" fontAlgn="base" hangingPunct="0">
              <a:spcBef>
                <a:spcPct val="0"/>
              </a:spcBef>
              <a:spcAft>
                <a:spcPct val="0"/>
              </a:spcAft>
            </a:pPr>
            <a:r>
              <a:rPr lang="en-US" sz="4400">
                <a:solidFill>
                  <a:srgbClr val="FFFFFF"/>
                </a:solidFill>
              </a:rPr>
              <a:t>Camera Culture</a:t>
            </a:r>
          </a:p>
        </p:txBody>
      </p:sp>
      <p:sp>
        <p:nvSpPr>
          <p:cNvPr id="151556" name="Rectangle 4"/>
          <p:cNvSpPr>
            <a:spLocks noChangeArrowheads="1"/>
          </p:cNvSpPr>
          <p:nvPr/>
        </p:nvSpPr>
        <p:spPr bwMode="auto">
          <a:xfrm>
            <a:off x="1371600" y="3028950"/>
            <a:ext cx="64008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8" tIns="45674" rIns="91348" bIns="45674"/>
          <a:lstStyle/>
          <a:p>
            <a:pPr algn="ctr" eaLnBrk="0" fontAlgn="base" hangingPunct="0">
              <a:spcBef>
                <a:spcPct val="20000"/>
              </a:spcBef>
              <a:spcAft>
                <a:spcPct val="0"/>
              </a:spcAft>
            </a:pPr>
            <a:r>
              <a:rPr lang="en-US" sz="3200">
                <a:solidFill>
                  <a:srgbClr val="FFFFFF"/>
                </a:solidFill>
              </a:rPr>
              <a:t>Ramesh  Raskar</a:t>
            </a:r>
          </a:p>
        </p:txBody>
      </p:sp>
      <p:pic>
        <p:nvPicPr>
          <p:cNvPr id="151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194"/>
            <a:ext cx="9144000" cy="448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Rectangle 6"/>
          <p:cNvSpPr>
            <a:spLocks noChangeArrowheads="1"/>
          </p:cNvSpPr>
          <p:nvPr/>
        </p:nvSpPr>
        <p:spPr bwMode="auto">
          <a:xfrm>
            <a:off x="990600" y="4229100"/>
            <a:ext cx="1524000" cy="171450"/>
          </a:xfrm>
          <a:prstGeom prst="rect">
            <a:avLst/>
          </a:prstGeom>
          <a:solidFill>
            <a:schemeClr val="tx1"/>
          </a:solidFill>
          <a:ln w="9525">
            <a:solidFill>
              <a:schemeClr val="tx1"/>
            </a:solidFill>
            <a:miter lim="800000"/>
            <a:headEnd/>
            <a:tailEnd/>
          </a:ln>
        </p:spPr>
        <p:txBody>
          <a:bodyPr wrap="none" lIns="91348" tIns="45674" rIns="91348" bIns="45674" anchor="ctr"/>
          <a:lstStyle/>
          <a:p>
            <a:pPr eaLnBrk="0" fontAlgn="base" hangingPunct="0">
              <a:spcBef>
                <a:spcPct val="0"/>
              </a:spcBef>
              <a:spcAft>
                <a:spcPct val="0"/>
              </a:spcAft>
            </a:pPr>
            <a:endParaRPr lang="en-US" sz="2400">
              <a:solidFill>
                <a:srgbClr val="000000"/>
              </a:solidFill>
            </a:endParaRPr>
          </a:p>
        </p:txBody>
      </p:sp>
      <p:sp>
        <p:nvSpPr>
          <p:cNvPr id="151559" name="Text Box 7"/>
          <p:cNvSpPr txBox="1">
            <a:spLocks noChangeArrowheads="1"/>
          </p:cNvSpPr>
          <p:nvPr/>
        </p:nvSpPr>
        <p:spPr bwMode="auto">
          <a:xfrm>
            <a:off x="2006072" y="971550"/>
            <a:ext cx="6909328" cy="1938992"/>
          </a:xfrm>
          <a:prstGeom prst="rect">
            <a:avLst/>
          </a:prstGeom>
          <a:solidFill>
            <a:srgbClr val="0C1C1D">
              <a:alpha val="50196"/>
            </a:srgbClr>
          </a:solidFill>
          <a:ln>
            <a:noFill/>
          </a:ln>
          <a:extLst/>
        </p:spPr>
        <p:txBody>
          <a:bodyPr wrap="square" lIns="91348" tIns="45674" rIns="91348" bIns="45674">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r" eaLnBrk="0" fontAlgn="base" hangingPunct="0">
              <a:spcBef>
                <a:spcPct val="0"/>
              </a:spcBef>
              <a:spcAft>
                <a:spcPct val="0"/>
              </a:spcAft>
            </a:pPr>
            <a:r>
              <a:rPr lang="en-US" sz="6000" dirty="0" smtClean="0">
                <a:solidFill>
                  <a:srgbClr val="FFFFFF"/>
                </a:solidFill>
                <a:latin typeface="Berlin Sans FB" pitchFamily="34" charset="0"/>
              </a:rPr>
              <a:t>How to Invent </a:t>
            </a:r>
            <a:r>
              <a:rPr lang="en-US" sz="6000" dirty="0" smtClean="0">
                <a:solidFill>
                  <a:schemeClr val="bg1">
                    <a:lumMod val="65000"/>
                  </a:schemeClr>
                </a:solidFill>
                <a:latin typeface="Berlin Sans FB" pitchFamily="34" charset="0"/>
              </a:rPr>
              <a:t>via a</a:t>
            </a:r>
            <a:r>
              <a:rPr lang="en-US" sz="6000" dirty="0" smtClean="0">
                <a:solidFill>
                  <a:srgbClr val="FFFFFF"/>
                </a:solidFill>
                <a:latin typeface="Berlin Sans FB" pitchFamily="34" charset="0"/>
              </a:rPr>
              <a:t>   </a:t>
            </a:r>
            <a:endParaRPr lang="en-US" sz="6000" dirty="0">
              <a:solidFill>
                <a:srgbClr val="FFFFFF"/>
              </a:solidFill>
              <a:latin typeface="Berlin Sans FB" pitchFamily="34" charset="0"/>
            </a:endParaRPr>
          </a:p>
          <a:p>
            <a:pPr algn="r" eaLnBrk="0" fontAlgn="base" hangingPunct="0">
              <a:spcBef>
                <a:spcPct val="0"/>
              </a:spcBef>
              <a:spcAft>
                <a:spcPct val="0"/>
              </a:spcAft>
            </a:pPr>
            <a:r>
              <a:rPr lang="en-US" sz="6000" dirty="0">
                <a:solidFill>
                  <a:srgbClr val="FFFFFF"/>
                </a:solidFill>
                <a:latin typeface="Berlin Sans FB" pitchFamily="34" charset="0"/>
              </a:rPr>
              <a:t>Idea Hexagon</a:t>
            </a:r>
          </a:p>
        </p:txBody>
      </p:sp>
      <p:sp>
        <p:nvSpPr>
          <p:cNvPr id="151560" name="Text Box 7"/>
          <p:cNvSpPr txBox="1">
            <a:spLocks noChangeArrowheads="1"/>
          </p:cNvSpPr>
          <p:nvPr/>
        </p:nvSpPr>
        <p:spPr bwMode="auto">
          <a:xfrm>
            <a:off x="925536" y="3867150"/>
            <a:ext cx="2754094" cy="954014"/>
          </a:xfrm>
          <a:prstGeom prst="rect">
            <a:avLst/>
          </a:prstGeom>
          <a:solidFill>
            <a:schemeClr val="tx1"/>
          </a:solidFill>
          <a:ln>
            <a:noFill/>
          </a:ln>
          <a:extLst/>
        </p:spPr>
        <p:txBody>
          <a:bodyPr wrap="none" lIns="91348" tIns="45674" rIns="91348" bIns="45674">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0" fontAlgn="base" hangingPunct="0">
              <a:spcBef>
                <a:spcPct val="0"/>
              </a:spcBef>
              <a:spcAft>
                <a:spcPct val="0"/>
              </a:spcAft>
            </a:pPr>
            <a:r>
              <a:rPr lang="en-US" dirty="0" smtClean="0">
                <a:solidFill>
                  <a:srgbClr val="FFFFFF"/>
                </a:solidFill>
                <a:latin typeface="Berlin Sans FB" pitchFamily="34" charset="0"/>
              </a:rPr>
              <a:t>Ramesh </a:t>
            </a:r>
            <a:r>
              <a:rPr lang="en-US" dirty="0" err="1" smtClean="0">
                <a:solidFill>
                  <a:srgbClr val="FFFFFF"/>
                </a:solidFill>
                <a:latin typeface="Berlin Sans FB" pitchFamily="34" charset="0"/>
              </a:rPr>
              <a:t>Raskar</a:t>
            </a:r>
            <a:endParaRPr lang="en-US" dirty="0" smtClean="0">
              <a:solidFill>
                <a:srgbClr val="FFFFFF"/>
              </a:solidFill>
              <a:latin typeface="Berlin Sans FB" pitchFamily="34" charset="0"/>
            </a:endParaRPr>
          </a:p>
          <a:p>
            <a:pPr eaLnBrk="0" fontAlgn="base" hangingPunct="0">
              <a:spcBef>
                <a:spcPct val="0"/>
              </a:spcBef>
              <a:spcAft>
                <a:spcPct val="0"/>
              </a:spcAft>
            </a:pPr>
            <a:r>
              <a:rPr lang="en-US" sz="3200" dirty="0" smtClean="0">
                <a:solidFill>
                  <a:srgbClr val="FFFFFF"/>
                </a:solidFill>
                <a:latin typeface="Berlin Sans FB" pitchFamily="34" charset="0"/>
              </a:rPr>
              <a:t>MIT Media Lab</a:t>
            </a:r>
          </a:p>
        </p:txBody>
      </p:sp>
    </p:spTree>
    <p:extLst>
      <p:ext uri="{BB962C8B-B14F-4D97-AF65-F5344CB8AC3E}">
        <p14:creationId xmlns:p14="http://schemas.microsoft.com/office/powerpoint/2010/main" val="627057358"/>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1" y="2026758"/>
            <a:ext cx="2092311" cy="117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4212056" y="2367998"/>
            <a:ext cx="359967" cy="392935"/>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sz="2400">
              <a:solidFill>
                <a:srgbClr val="FFFFFF"/>
              </a:solidFill>
            </a:endParaRPr>
          </a:p>
        </p:txBody>
      </p:sp>
      <p:sp>
        <p:nvSpPr>
          <p:cNvPr id="4" name="TextBox 3"/>
          <p:cNvSpPr txBox="1"/>
          <p:nvPr/>
        </p:nvSpPr>
        <p:spPr>
          <a:xfrm>
            <a:off x="1219201" y="3510975"/>
            <a:ext cx="2590800" cy="584775"/>
          </a:xfrm>
          <a:prstGeom prst="rect">
            <a:avLst/>
          </a:prstGeom>
          <a:noFill/>
        </p:spPr>
        <p:txBody>
          <a:bodyPr wrap="square" lIns="91348" tIns="45674" rIns="91348" bIns="45674" rtlCol="0">
            <a:spAutoFit/>
          </a:bodyPr>
          <a:lstStyle/>
          <a:p>
            <a:pPr algn="ctr"/>
            <a:r>
              <a:rPr lang="en-US" sz="3200" dirty="0">
                <a:solidFill>
                  <a:schemeClr val="tx1">
                    <a:lumMod val="65000"/>
                  </a:schemeClr>
                </a:solidFill>
                <a:latin typeface="Calibri" pitchFamily="34" charset="0"/>
                <a:cs typeface="Calibri" pitchFamily="34" charset="0"/>
              </a:rPr>
              <a:t>Share Photos</a:t>
            </a:r>
          </a:p>
        </p:txBody>
      </p:sp>
      <p:sp>
        <p:nvSpPr>
          <p:cNvPr id="10" name="TextBox 9"/>
          <p:cNvSpPr txBox="1"/>
          <p:nvPr/>
        </p:nvSpPr>
        <p:spPr>
          <a:xfrm>
            <a:off x="5067300" y="3510975"/>
            <a:ext cx="2590800" cy="584775"/>
          </a:xfrm>
          <a:prstGeom prst="rect">
            <a:avLst/>
          </a:prstGeom>
          <a:noFill/>
        </p:spPr>
        <p:txBody>
          <a:bodyPr wrap="square" lIns="91348" tIns="45674" rIns="91348" bIns="45674" rtlCol="0">
            <a:spAutoFit/>
          </a:bodyPr>
          <a:lstStyle/>
          <a:p>
            <a:pPr algn="ctr"/>
            <a:r>
              <a:rPr lang="en-US" sz="3200" dirty="0">
                <a:latin typeface="Calibri" pitchFamily="34" charset="0"/>
                <a:cs typeface="Calibri" pitchFamily="34" charset="0"/>
              </a:rPr>
              <a:t>Share  Videos</a:t>
            </a:r>
          </a:p>
        </p:txBody>
      </p:sp>
      <p:sp>
        <p:nvSpPr>
          <p:cNvPr id="11" name="Rectangle 4"/>
          <p:cNvSpPr>
            <a:spLocks noChangeArrowheads="1"/>
          </p:cNvSpPr>
          <p:nvPr/>
        </p:nvSpPr>
        <p:spPr bwMode="auto">
          <a:xfrm>
            <a:off x="5295832" y="127519"/>
            <a:ext cx="19051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fontAlgn="base">
              <a:spcBef>
                <a:spcPct val="0"/>
              </a:spcBef>
              <a:spcAft>
                <a:spcPct val="0"/>
              </a:spcAft>
            </a:pPr>
            <a:r>
              <a:rPr lang="en-US" sz="7200" dirty="0" err="1">
                <a:solidFill>
                  <a:srgbClr val="A6A6A6"/>
                </a:solidFill>
                <a:latin typeface="Calibri" charset="0"/>
                <a:ea typeface="ＭＳ Ｐゴシック" charset="-128"/>
              </a:rPr>
              <a:t>ne</a:t>
            </a:r>
            <a:r>
              <a:rPr lang="en-US" sz="7200" dirty="0" err="1">
                <a:solidFill>
                  <a:srgbClr val="FFFFCC"/>
                </a:solidFill>
                <a:latin typeface="Calibri" charset="0"/>
                <a:ea typeface="ＭＳ Ｐゴシック" charset="-128"/>
              </a:rPr>
              <a:t>X</a:t>
            </a:r>
            <a:r>
              <a:rPr lang="en-US" sz="7200" dirty="0" err="1">
                <a:solidFill>
                  <a:srgbClr val="A6A6A6"/>
                </a:solidFill>
                <a:latin typeface="Calibri" charset="0"/>
                <a:ea typeface="ＭＳ Ｐゴシック" charset="-128"/>
              </a:rPr>
              <a:t>t</a:t>
            </a:r>
            <a:endParaRPr lang="en-US" sz="3200" dirty="0">
              <a:solidFill>
                <a:srgbClr val="A6A6A6"/>
              </a:solidFill>
              <a:latin typeface="Calibri" charset="0"/>
              <a:ea typeface="ＭＳ Ｐゴシック" charset="-128"/>
            </a:endParaRPr>
          </a:p>
        </p:txBody>
      </p:sp>
      <p:sp>
        <p:nvSpPr>
          <p:cNvPr id="13" name="Rectangle 4"/>
          <p:cNvSpPr>
            <a:spLocks noChangeArrowheads="1"/>
          </p:cNvSpPr>
          <p:nvPr/>
        </p:nvSpPr>
        <p:spPr bwMode="auto">
          <a:xfrm>
            <a:off x="2231636" y="127519"/>
            <a:ext cx="6639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fontAlgn="base">
              <a:spcBef>
                <a:spcPct val="0"/>
              </a:spcBef>
              <a:spcAft>
                <a:spcPct val="0"/>
              </a:spcAft>
            </a:pPr>
            <a:r>
              <a:rPr lang="en-US" sz="7200" dirty="0">
                <a:solidFill>
                  <a:srgbClr val="FFFFCC"/>
                </a:solidFill>
                <a:latin typeface="Calibri" charset="0"/>
                <a:ea typeface="ＭＳ Ｐゴシック" charset="-128"/>
              </a:rPr>
              <a:t>X</a:t>
            </a:r>
            <a:endParaRPr lang="en-US" sz="3200" dirty="0">
              <a:solidFill>
                <a:srgbClr val="A6A6A6"/>
              </a:solidFill>
              <a:latin typeface="Calibri" charset="0"/>
              <a:ea typeface="ＭＳ Ｐゴシック" charset="-128"/>
            </a:endParaRPr>
          </a:p>
        </p:txBody>
      </p:sp>
      <p:pic>
        <p:nvPicPr>
          <p:cNvPr id="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1978558"/>
            <a:ext cx="2209800" cy="117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372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sp>
        <p:nvSpPr>
          <p:cNvPr id="208903" name="Rectangle 4"/>
          <p:cNvSpPr>
            <a:spLocks noChangeArrowheads="1"/>
          </p:cNvSpPr>
          <p:nvPr/>
        </p:nvSpPr>
        <p:spPr bwMode="auto">
          <a:xfrm>
            <a:off x="2124655" y="819151"/>
            <a:ext cx="43523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fontAlgn="base">
              <a:spcBef>
                <a:spcPct val="0"/>
              </a:spcBef>
              <a:spcAft>
                <a:spcPct val="0"/>
              </a:spcAft>
            </a:pPr>
            <a:r>
              <a:rPr lang="en-US" sz="7200" dirty="0" err="1">
                <a:solidFill>
                  <a:srgbClr val="A6A6A6"/>
                </a:solidFill>
                <a:latin typeface="Calibri" charset="0"/>
                <a:ea typeface="ＭＳ Ｐゴシック" charset="-128"/>
              </a:rPr>
              <a:t>ne</a:t>
            </a:r>
            <a:r>
              <a:rPr lang="en-US" sz="7200" dirty="0" err="1">
                <a:solidFill>
                  <a:srgbClr val="FFFFCC"/>
                </a:solidFill>
                <a:latin typeface="Calibri" charset="0"/>
                <a:ea typeface="ＭＳ Ｐゴシック" charset="-128"/>
              </a:rPr>
              <a:t>X</a:t>
            </a:r>
            <a:r>
              <a:rPr lang="en-US" sz="7200" dirty="0" err="1">
                <a:solidFill>
                  <a:srgbClr val="A6A6A6"/>
                </a:solidFill>
                <a:latin typeface="Calibri" charset="0"/>
                <a:ea typeface="ＭＳ Ｐゴシック" charset="-128"/>
              </a:rPr>
              <a:t>t</a:t>
            </a:r>
            <a:r>
              <a:rPr lang="en-US" sz="7200" dirty="0">
                <a:solidFill>
                  <a:srgbClr val="A6A6A6"/>
                </a:solidFill>
                <a:latin typeface="Calibri" charset="0"/>
                <a:ea typeface="ＭＳ Ｐゴシック" charset="-128"/>
              </a:rPr>
              <a:t>  =   </a:t>
            </a:r>
            <a:r>
              <a:rPr lang="en-US" sz="7200" dirty="0" err="1">
                <a:solidFill>
                  <a:srgbClr val="A6A6A6"/>
                </a:solidFill>
                <a:latin typeface="Calibri" charset="0"/>
                <a:ea typeface="ＭＳ Ｐゴシック" charset="-128"/>
              </a:rPr>
              <a:t>X</a:t>
            </a:r>
            <a:r>
              <a:rPr lang="en-US" sz="9600" baseline="30000" dirty="0" err="1">
                <a:solidFill>
                  <a:schemeClr val="tx2">
                    <a:lumMod val="40000"/>
                    <a:lumOff val="60000"/>
                  </a:schemeClr>
                </a:solidFill>
                <a:latin typeface="Calibri" charset="0"/>
                <a:ea typeface="ＭＳ Ｐゴシック" charset="-128"/>
              </a:rPr>
              <a:t>d</a:t>
            </a:r>
            <a:endParaRPr lang="en-US" sz="3200" baseline="30000" dirty="0">
              <a:solidFill>
                <a:schemeClr val="tx2">
                  <a:lumMod val="40000"/>
                  <a:lumOff val="60000"/>
                </a:schemeClr>
              </a:solidFill>
              <a:latin typeface="Calibri" charset="0"/>
              <a:ea typeface="ＭＳ Ｐゴシック" charset="-128"/>
            </a:endParaRPr>
          </a:p>
        </p:txBody>
      </p:sp>
      <p:sp>
        <p:nvSpPr>
          <p:cNvPr id="11" name="TextBox 10"/>
          <p:cNvSpPr txBox="1"/>
          <p:nvPr/>
        </p:nvSpPr>
        <p:spPr>
          <a:xfrm>
            <a:off x="76201" y="1065371"/>
            <a:ext cx="990600" cy="707886"/>
          </a:xfrm>
          <a:prstGeom prst="rect">
            <a:avLst/>
          </a:prstGeom>
          <a:noFill/>
        </p:spPr>
        <p:txBody>
          <a:bodyPr wrap="square" lIns="91348" tIns="45674" rIns="91348" bIns="45674" rtlCol="0">
            <a:spAutoFit/>
          </a:bodyPr>
          <a:lstStyle/>
          <a:p>
            <a:r>
              <a:rPr lang="en-US" sz="4000" dirty="0"/>
              <a:t>#1:</a:t>
            </a:r>
          </a:p>
        </p:txBody>
      </p:sp>
      <p:sp>
        <p:nvSpPr>
          <p:cNvPr id="14" name="Content Placeholder 2"/>
          <p:cNvSpPr>
            <a:spLocks noGrp="1"/>
          </p:cNvSpPr>
          <p:nvPr>
            <p:ph idx="1"/>
          </p:nvPr>
        </p:nvSpPr>
        <p:spPr>
          <a:xfrm>
            <a:off x="152401" y="2571753"/>
            <a:ext cx="8839200" cy="2457449"/>
          </a:xfrm>
        </p:spPr>
        <p:txBody>
          <a:bodyPr/>
          <a:lstStyle/>
          <a:p>
            <a:pPr marL="0" indent="0" algn="ctr" eaLnBrk="1" hangingPunct="1">
              <a:buNone/>
              <a:defRPr/>
            </a:pPr>
            <a:r>
              <a:rPr lang="en-US" sz="2400" dirty="0">
                <a:latin typeface="Calibri" pitchFamily="34" charset="0"/>
                <a:cs typeface="Calibri" pitchFamily="34" charset="0"/>
              </a:rPr>
              <a:t>Generalize to another dimension</a:t>
            </a:r>
          </a:p>
          <a:p>
            <a:pPr marL="0" indent="0" algn="ctr" eaLnBrk="1" hangingPunct="1">
              <a:buNone/>
              <a:defRPr/>
            </a:pPr>
            <a:endParaRPr lang="en-US" sz="2400" dirty="0">
              <a:latin typeface="Calibri" pitchFamily="34" charset="0"/>
              <a:cs typeface="Calibri" pitchFamily="34" charset="0"/>
            </a:endParaRPr>
          </a:p>
          <a:p>
            <a:pPr marL="0" indent="0" algn="ctr" eaLnBrk="1" hangingPunct="1">
              <a:buNone/>
              <a:defRPr/>
            </a:pPr>
            <a:r>
              <a:rPr lang="en-US" sz="2400" dirty="0">
                <a:latin typeface="Calibri" pitchFamily="34" charset="0"/>
                <a:cs typeface="Calibri" pitchFamily="34" charset="0"/>
              </a:rPr>
              <a:t>Data </a:t>
            </a:r>
            <a:r>
              <a:rPr lang="en-US" sz="2400" dirty="0">
                <a:latin typeface="Calibri" pitchFamily="34" charset="0"/>
                <a:cs typeface="Calibri" pitchFamily="34" charset="0"/>
                <a:sym typeface="Wingdings" charset="2"/>
              </a:rPr>
              <a:t> Text  Audio  Images  Video  ..</a:t>
            </a:r>
          </a:p>
          <a:p>
            <a:pPr marL="0" indent="0" algn="ctr" eaLnBrk="1" hangingPunct="1">
              <a:buNone/>
              <a:defRPr/>
            </a:pPr>
            <a:endParaRPr lang="en-US" sz="2400" dirty="0">
              <a:latin typeface="Calibri" pitchFamily="34" charset="0"/>
              <a:cs typeface="Calibri" pitchFamily="34" charset="0"/>
            </a:endParaRPr>
          </a:p>
          <a:p>
            <a:pPr marL="399638" lvl="2" indent="0" algn="ctr" eaLnBrk="1" hangingPunct="1">
              <a:buNone/>
              <a:defRPr/>
            </a:pPr>
            <a:r>
              <a:rPr lang="en-US" sz="2000" dirty="0">
                <a:solidFill>
                  <a:schemeClr val="tx2"/>
                </a:solidFill>
                <a:latin typeface="Calibri" pitchFamily="34" charset="0"/>
                <a:cs typeface="Calibri" pitchFamily="34" charset="0"/>
              </a:rPr>
              <a:t>Airbag for car to airbag for .. ?</a:t>
            </a:r>
          </a:p>
        </p:txBody>
      </p:sp>
    </p:spTree>
    <p:extLst>
      <p:ext uri="{BB962C8B-B14F-4D97-AF65-F5344CB8AC3E}">
        <p14:creationId xmlns:p14="http://schemas.microsoft.com/office/powerpoint/2010/main" val="2039511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sp>
        <p:nvSpPr>
          <p:cNvPr id="208903" name="Rectangle 4"/>
          <p:cNvSpPr>
            <a:spLocks noChangeArrowheads="1"/>
          </p:cNvSpPr>
          <p:nvPr/>
        </p:nvSpPr>
        <p:spPr bwMode="auto">
          <a:xfrm>
            <a:off x="2124655" y="819151"/>
            <a:ext cx="56305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fontAlgn="base">
              <a:spcBef>
                <a:spcPct val="0"/>
              </a:spcBef>
              <a:spcAft>
                <a:spcPct val="0"/>
              </a:spcAft>
            </a:pPr>
            <a:r>
              <a:rPr lang="en-US" sz="7200" dirty="0" err="1">
                <a:solidFill>
                  <a:srgbClr val="A6A6A6"/>
                </a:solidFill>
                <a:latin typeface="Calibri" charset="0"/>
                <a:ea typeface="ＭＳ Ｐゴシック" charset="-128"/>
              </a:rPr>
              <a:t>ne</a:t>
            </a:r>
            <a:r>
              <a:rPr lang="en-US" sz="7200" dirty="0" err="1">
                <a:solidFill>
                  <a:srgbClr val="FFFFCC"/>
                </a:solidFill>
                <a:latin typeface="Calibri" charset="0"/>
                <a:ea typeface="ＭＳ Ｐゴシック" charset="-128"/>
              </a:rPr>
              <a:t>X</a:t>
            </a:r>
            <a:r>
              <a:rPr lang="en-US" sz="7200" dirty="0" err="1">
                <a:solidFill>
                  <a:srgbClr val="A6A6A6"/>
                </a:solidFill>
                <a:latin typeface="Calibri" charset="0"/>
                <a:ea typeface="ＭＳ Ｐゴシック" charset="-128"/>
              </a:rPr>
              <a:t>t</a:t>
            </a:r>
            <a:r>
              <a:rPr lang="en-US" sz="7200" dirty="0">
                <a:solidFill>
                  <a:srgbClr val="A6A6A6"/>
                </a:solidFill>
                <a:latin typeface="Calibri" charset="0"/>
                <a:ea typeface="ＭＳ Ｐゴシック" charset="-128"/>
              </a:rPr>
              <a:t>  =   </a:t>
            </a:r>
            <a:r>
              <a:rPr lang="en-US" sz="7200" dirty="0">
                <a:latin typeface="Calibri" charset="0"/>
                <a:ea typeface="ＭＳ Ｐゴシック" charset="-128"/>
              </a:rPr>
              <a:t>X  +  Y</a:t>
            </a:r>
            <a:endParaRPr lang="en-US" sz="3200" baseline="30000" dirty="0">
              <a:latin typeface="Calibri" charset="0"/>
              <a:ea typeface="ＭＳ Ｐゴシック" charset="-128"/>
            </a:endParaRPr>
          </a:p>
        </p:txBody>
      </p:sp>
      <p:sp>
        <p:nvSpPr>
          <p:cNvPr id="11" name="TextBox 10"/>
          <p:cNvSpPr txBox="1"/>
          <p:nvPr/>
        </p:nvSpPr>
        <p:spPr>
          <a:xfrm>
            <a:off x="76201" y="957649"/>
            <a:ext cx="1219200" cy="923330"/>
          </a:xfrm>
          <a:prstGeom prst="rect">
            <a:avLst/>
          </a:prstGeom>
          <a:noFill/>
        </p:spPr>
        <p:txBody>
          <a:bodyPr wrap="square" lIns="91348" tIns="45674" rIns="91348" bIns="45674" rtlCol="0">
            <a:spAutoFit/>
          </a:bodyPr>
          <a:lstStyle/>
          <a:p>
            <a:r>
              <a:rPr lang="en-US" sz="5400" dirty="0">
                <a:latin typeface="Calibri" pitchFamily="34" charset="0"/>
                <a:cs typeface="Calibri" pitchFamily="34" charset="0"/>
              </a:rPr>
              <a:t>#2:</a:t>
            </a:r>
          </a:p>
        </p:txBody>
      </p:sp>
      <p:sp>
        <p:nvSpPr>
          <p:cNvPr id="14" name="Content Placeholder 2"/>
          <p:cNvSpPr>
            <a:spLocks noGrp="1"/>
          </p:cNvSpPr>
          <p:nvPr>
            <p:ph idx="1"/>
          </p:nvPr>
        </p:nvSpPr>
        <p:spPr>
          <a:xfrm>
            <a:off x="152401" y="2571753"/>
            <a:ext cx="8839200" cy="2457449"/>
          </a:xfrm>
        </p:spPr>
        <p:txBody>
          <a:bodyPr/>
          <a:lstStyle/>
          <a:p>
            <a:pPr marL="0" indent="0" algn="ctr" eaLnBrk="1" hangingPunct="1">
              <a:buNone/>
              <a:defRPr/>
            </a:pPr>
            <a:r>
              <a:rPr lang="en-US" dirty="0" smtClean="0">
                <a:latin typeface="Calibri" pitchFamily="34" charset="0"/>
                <a:cs typeface="Calibri" pitchFamily="34" charset="0"/>
              </a:rPr>
              <a:t>Fusion of the Dissimilar</a:t>
            </a:r>
            <a:endParaRPr lang="en-US" sz="2800" dirty="0">
              <a:solidFill>
                <a:schemeClr val="tx2"/>
              </a:solidFill>
              <a:latin typeface="Calibri" pitchFamily="34" charset="0"/>
              <a:cs typeface="Calibri" pitchFamily="34" charset="0"/>
            </a:endParaRPr>
          </a:p>
        </p:txBody>
      </p:sp>
    </p:spTree>
    <p:extLst>
      <p:ext uri="{BB962C8B-B14F-4D97-AF65-F5344CB8AC3E}">
        <p14:creationId xmlns:p14="http://schemas.microsoft.com/office/powerpoint/2010/main" val="3619617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w="25400" cap="flat" cmpd="sng" algn="ctr">
            <a:noFill/>
            <a:prstDash val="solid"/>
          </a:ln>
          <a:effectLst/>
        </p:spPr>
        <p:txBody>
          <a:bodyPr lIns="91348" tIns="45674" rIns="91348" bIns="45674" anchor="ctr"/>
          <a:lstStyle/>
          <a:p>
            <a:pPr algn="ctr" fontAlgn="base">
              <a:spcBef>
                <a:spcPct val="0"/>
              </a:spcBef>
              <a:spcAft>
                <a:spcPct val="0"/>
              </a:spcAft>
              <a:defRPr/>
            </a:pPr>
            <a:endParaRPr lang="en-US" kern="0">
              <a:solidFill>
                <a:srgbClr val="FFFF00">
                  <a:lumMod val="20000"/>
                  <a:lumOff val="80000"/>
                </a:srgbClr>
              </a:solidFill>
              <a:latin typeface="Verdana"/>
            </a:endParaRPr>
          </a:p>
        </p:txBody>
      </p:sp>
      <p:sp>
        <p:nvSpPr>
          <p:cNvPr id="326658" name="Rectangle 2"/>
          <p:cNvSpPr>
            <a:spLocks noGrp="1" noChangeArrowheads="1"/>
          </p:cNvSpPr>
          <p:nvPr>
            <p:ph type="title"/>
          </p:nvPr>
        </p:nvSpPr>
        <p:spPr/>
        <p:txBody>
          <a:bodyPr>
            <a:normAutofit/>
          </a:bodyPr>
          <a:lstStyle/>
          <a:p>
            <a:r>
              <a:rPr lang="en-US" sz="3600" dirty="0">
                <a:solidFill>
                  <a:schemeClr val="bg2"/>
                </a:solidFill>
              </a:rPr>
              <a:t>CT-Scan</a:t>
            </a:r>
          </a:p>
        </p:txBody>
      </p:sp>
      <p:sp>
        <p:nvSpPr>
          <p:cNvPr id="326659" name="Rectangle 3"/>
          <p:cNvSpPr>
            <a:spLocks noGrp="1" noChangeArrowheads="1"/>
          </p:cNvSpPr>
          <p:nvPr>
            <p:ph idx="1"/>
          </p:nvPr>
        </p:nvSpPr>
        <p:spPr>
          <a:xfrm>
            <a:off x="201" y="4914900"/>
            <a:ext cx="6365875" cy="457200"/>
          </a:xfrm>
        </p:spPr>
        <p:txBody>
          <a:bodyPr/>
          <a:lstStyle/>
          <a:p>
            <a:pPr eaLnBrk="1" hangingPunct="1">
              <a:buFont typeface="Arial" pitchFamily="34" charset="0"/>
              <a:buNone/>
            </a:pPr>
            <a:r>
              <a:rPr lang="en-US" sz="1200"/>
              <a:t>http://info.med.yale.edu/intmed/cardio/imaging/techniques/ct_imaging/</a:t>
            </a:r>
          </a:p>
        </p:txBody>
      </p:sp>
      <p:pic>
        <p:nvPicPr>
          <p:cNvPr id="3266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00156"/>
            <a:ext cx="6934200" cy="349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sp>
        <p:nvSpPr>
          <p:cNvPr id="3" name="Freeform 2"/>
          <p:cNvSpPr/>
          <p:nvPr/>
        </p:nvSpPr>
        <p:spPr>
          <a:xfrm>
            <a:off x="4334028" y="1227551"/>
            <a:ext cx="3745283" cy="2768252"/>
          </a:xfrm>
          <a:custGeom>
            <a:avLst/>
            <a:gdLst>
              <a:gd name="connsiteX0" fmla="*/ 0 w 3745283"/>
              <a:gd name="connsiteY0" fmla="*/ 0 h 2768252"/>
              <a:gd name="connsiteX1" fmla="*/ 50105 w 3745283"/>
              <a:gd name="connsiteY1" fmla="*/ 1453019 h 2768252"/>
              <a:gd name="connsiteX2" fmla="*/ 2229633 w 3745283"/>
              <a:gd name="connsiteY2" fmla="*/ 2442575 h 2768252"/>
              <a:gd name="connsiteX3" fmla="*/ 1653436 w 3745283"/>
              <a:gd name="connsiteY3" fmla="*/ 2768252 h 2768252"/>
              <a:gd name="connsiteX4" fmla="*/ 3745283 w 3745283"/>
              <a:gd name="connsiteY4" fmla="*/ 2755726 h 2768252"/>
              <a:gd name="connsiteX5" fmla="*/ 3720231 w 3745283"/>
              <a:gd name="connsiteY5" fmla="*/ 0 h 2768252"/>
              <a:gd name="connsiteX6" fmla="*/ 0 w 3745283"/>
              <a:gd name="connsiteY6" fmla="*/ 0 h 2768252"/>
              <a:gd name="connsiteX0" fmla="*/ 0 w 3745283"/>
              <a:gd name="connsiteY0" fmla="*/ 0 h 2768252"/>
              <a:gd name="connsiteX1" fmla="*/ 12527 w 3745283"/>
              <a:gd name="connsiteY1" fmla="*/ 1665961 h 2768252"/>
              <a:gd name="connsiteX2" fmla="*/ 2229633 w 3745283"/>
              <a:gd name="connsiteY2" fmla="*/ 2442575 h 2768252"/>
              <a:gd name="connsiteX3" fmla="*/ 1653436 w 3745283"/>
              <a:gd name="connsiteY3" fmla="*/ 2768252 h 2768252"/>
              <a:gd name="connsiteX4" fmla="*/ 3745283 w 3745283"/>
              <a:gd name="connsiteY4" fmla="*/ 2755726 h 2768252"/>
              <a:gd name="connsiteX5" fmla="*/ 3720231 w 3745283"/>
              <a:gd name="connsiteY5" fmla="*/ 0 h 2768252"/>
              <a:gd name="connsiteX6" fmla="*/ 0 w 3745283"/>
              <a:gd name="connsiteY6" fmla="*/ 0 h 276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5283" h="2768252">
                <a:moveTo>
                  <a:pt x="0" y="0"/>
                </a:moveTo>
                <a:cubicBezTo>
                  <a:pt x="4176" y="555320"/>
                  <a:pt x="8351" y="1110641"/>
                  <a:pt x="12527" y="1665961"/>
                </a:cubicBezTo>
                <a:lnTo>
                  <a:pt x="2229633" y="2442575"/>
                </a:lnTo>
                <a:lnTo>
                  <a:pt x="1653436" y="2768252"/>
                </a:lnTo>
                <a:lnTo>
                  <a:pt x="3745283" y="2755726"/>
                </a:lnTo>
                <a:lnTo>
                  <a:pt x="3720231" y="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spcCol="0" rtlCol="0" anchor="ctr"/>
          <a:lstStyle/>
          <a:p>
            <a:pPr algn="ctr"/>
            <a:endParaRPr lang="en-US"/>
          </a:p>
        </p:txBody>
      </p:sp>
      <p:sp>
        <p:nvSpPr>
          <p:cNvPr id="4" name="Rectangle 3"/>
          <p:cNvSpPr/>
          <p:nvPr/>
        </p:nvSpPr>
        <p:spPr>
          <a:xfrm>
            <a:off x="1143000" y="3995803"/>
            <a:ext cx="990600" cy="5571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8" tIns="45674" rIns="91348" bIns="45674" numCol="1" spcCol="0" rtlCol="0" fromWordArt="0" anchor="ctr" anchorCtr="0" forceAA="0" compatLnSpc="1">
            <a:prstTxWarp prst="textNoShape">
              <a:avLst/>
            </a:prstTxWarp>
            <a:noAutofit/>
          </a:bodyPr>
          <a:lstStyle/>
          <a:p>
            <a:pPr algn="ctr"/>
            <a:endParaRPr lang="en-US"/>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9800" y="1118215"/>
            <a:ext cx="2614786" cy="183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769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gradFill flip="none" rotWithShape="1">
            <a:gsLst>
              <a:gs pos="0">
                <a:srgbClr val="000000">
                  <a:lumMod val="65000"/>
                  <a:lumOff val="35000"/>
                  <a:shade val="30000"/>
                  <a:satMod val="115000"/>
                </a:srgbClr>
              </a:gs>
              <a:gs pos="50000">
                <a:srgbClr val="000000">
                  <a:lumMod val="65000"/>
                  <a:lumOff val="35000"/>
                  <a:shade val="67500"/>
                  <a:satMod val="115000"/>
                </a:srgbClr>
              </a:gs>
              <a:gs pos="100000">
                <a:srgbClr val="000000">
                  <a:lumMod val="65000"/>
                  <a:lumOff val="35000"/>
                  <a:shade val="100000"/>
                  <a:satMod val="115000"/>
                </a:srgbClr>
              </a:gs>
            </a:gsLst>
            <a:path path="circle">
              <a:fillToRect l="50000" t="50000" r="50000" b="50000"/>
            </a:path>
            <a:tileRect/>
          </a:gradFill>
          <a:ln w="25400" cap="flat" cmpd="sng" algn="ctr">
            <a:noFill/>
            <a:prstDash val="solid"/>
          </a:ln>
          <a:effectLst/>
        </p:spPr>
        <p:txBody>
          <a:bodyPr lIns="91348" tIns="45674" rIns="91348" bIns="45674" anchor="ctr"/>
          <a:lstStyle/>
          <a:p>
            <a:pPr algn="ctr" fontAlgn="base">
              <a:spcBef>
                <a:spcPct val="0"/>
              </a:spcBef>
              <a:spcAft>
                <a:spcPct val="0"/>
              </a:spcAft>
              <a:defRPr/>
            </a:pPr>
            <a:endParaRPr lang="en-US" kern="0">
              <a:solidFill>
                <a:srgbClr val="FFFF00">
                  <a:lumMod val="20000"/>
                  <a:lumOff val="80000"/>
                </a:srgbClr>
              </a:solidFill>
              <a:latin typeface="Verdana"/>
            </a:endParaRPr>
          </a:p>
        </p:txBody>
      </p:sp>
      <p:pic>
        <p:nvPicPr>
          <p:cNvPr id="260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1" y="114302"/>
            <a:ext cx="38100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0099" name="Rectangle 2"/>
          <p:cNvSpPr>
            <a:spLocks noGrp="1" noChangeArrowheads="1"/>
          </p:cNvSpPr>
          <p:nvPr>
            <p:ph type="title"/>
          </p:nvPr>
        </p:nvSpPr>
        <p:spPr>
          <a:xfrm>
            <a:off x="3505200" y="285750"/>
            <a:ext cx="5867400" cy="857250"/>
          </a:xfrm>
        </p:spPr>
        <p:txBody>
          <a:bodyPr/>
          <a:lstStyle/>
          <a:p>
            <a:pPr eaLnBrk="1" hangingPunct="1"/>
            <a:r>
              <a:rPr lang="en-US" sz="3600" dirty="0">
                <a:solidFill>
                  <a:schemeClr val="bg1"/>
                </a:solidFill>
              </a:rPr>
              <a:t>CT-scan Machine</a:t>
            </a:r>
          </a:p>
        </p:txBody>
      </p:sp>
      <p:pic>
        <p:nvPicPr>
          <p:cNvPr id="147460" name="CT.mpg">
            <a:hlinkClick r:id="" action="ppaction://media"/>
          </p:cNvPr>
          <p:cNvPicPr>
            <a:picLocks noChangeAspect="1" noChangeArrowheads="1"/>
          </p:cNvPicPr>
          <p:nvPr>
            <a:vide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4114803" y="1885973"/>
            <a:ext cx="4800599" cy="2957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189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67" fill="hold"/>
                                        <p:tgtEl>
                                          <p:spTgt spid="14746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746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7460"/>
                                        </p:tgtEl>
                                      </p:cBhvr>
                                    </p:cmd>
                                  </p:childTnLst>
                                </p:cTn>
                              </p:par>
                            </p:childTnLst>
                          </p:cTn>
                        </p:par>
                      </p:childTnLst>
                    </p:cTn>
                  </p:par>
                </p:childTnLst>
              </p:cTn>
              <p:nextCondLst>
                <p:cond evt="onClick" delay="0">
                  <p:tgtEl>
                    <p:spTgt spid="147460"/>
                  </p:tgtEl>
                </p:cond>
              </p:nextCondLst>
            </p:seq>
            <p:video>
              <p:cMediaNode vol="80000">
                <p:cTn id="12" fill="hold" display="0">
                  <p:stCondLst>
                    <p:cond delay="indefinite"/>
                  </p:stCondLst>
                </p:cTn>
                <p:tgtEl>
                  <p:spTgt spid="14746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sp>
        <p:nvSpPr>
          <p:cNvPr id="208903" name="Rectangle 4"/>
          <p:cNvSpPr>
            <a:spLocks noChangeArrowheads="1"/>
          </p:cNvSpPr>
          <p:nvPr/>
        </p:nvSpPr>
        <p:spPr bwMode="auto">
          <a:xfrm>
            <a:off x="1295400" y="57150"/>
            <a:ext cx="7045837" cy="101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8" tIns="45674" rIns="91348" bIns="45674">
            <a:spAutoFit/>
          </a:bodyPr>
          <a:lstStyle/>
          <a:p>
            <a:pPr fontAlgn="base">
              <a:spcBef>
                <a:spcPct val="0"/>
              </a:spcBef>
              <a:spcAft>
                <a:spcPct val="0"/>
              </a:spcAft>
            </a:pPr>
            <a:r>
              <a:rPr lang="en-US" sz="6000" dirty="0" err="1">
                <a:solidFill>
                  <a:srgbClr val="A6A6A6"/>
                </a:solidFill>
                <a:latin typeface="Calibri" charset="0"/>
                <a:ea typeface="ＭＳ Ｐゴシック" charset="-128"/>
              </a:rPr>
              <a:t>ne</a:t>
            </a:r>
            <a:r>
              <a:rPr lang="en-US" sz="6000" dirty="0" err="1">
                <a:solidFill>
                  <a:srgbClr val="FFFFCC"/>
                </a:solidFill>
                <a:latin typeface="Calibri" charset="0"/>
                <a:ea typeface="ＭＳ Ｐゴシック" charset="-128"/>
              </a:rPr>
              <a:t>X</a:t>
            </a:r>
            <a:r>
              <a:rPr lang="en-US" sz="6000" dirty="0" err="1">
                <a:solidFill>
                  <a:srgbClr val="A6A6A6"/>
                </a:solidFill>
                <a:latin typeface="Calibri" charset="0"/>
                <a:ea typeface="ＭＳ Ｐゴシック" charset="-128"/>
              </a:rPr>
              <a:t>t</a:t>
            </a:r>
            <a:r>
              <a:rPr lang="en-US" sz="6000" dirty="0">
                <a:solidFill>
                  <a:srgbClr val="A6A6A6"/>
                </a:solidFill>
                <a:latin typeface="Calibri" charset="0"/>
                <a:ea typeface="ＭＳ Ｐゴシック" charset="-128"/>
              </a:rPr>
              <a:t>  </a:t>
            </a:r>
            <a:r>
              <a:rPr lang="en-US" sz="6000" dirty="0" smtClean="0">
                <a:solidFill>
                  <a:srgbClr val="A6A6A6"/>
                </a:solidFill>
                <a:latin typeface="Calibri" charset="0"/>
                <a:ea typeface="ＭＳ Ｐゴシック" charset="-128"/>
              </a:rPr>
              <a:t>  =    </a:t>
            </a:r>
            <a:r>
              <a:rPr lang="en-US" sz="6000" dirty="0" smtClean="0">
                <a:latin typeface="Calibri" charset="0"/>
                <a:ea typeface="ＭＳ Ｐゴシック" charset="-128"/>
              </a:rPr>
              <a:t>X       +      Y</a:t>
            </a:r>
            <a:endParaRPr lang="en-US" sz="2400" baseline="30000" dirty="0">
              <a:latin typeface="Calibri" charset="0"/>
              <a:ea typeface="ＭＳ Ｐゴシック" charset="-128"/>
            </a:endParaRPr>
          </a:p>
        </p:txBody>
      </p:sp>
      <p:sp>
        <p:nvSpPr>
          <p:cNvPr id="15" name="TextBox 14"/>
          <p:cNvSpPr txBox="1"/>
          <p:nvPr/>
        </p:nvSpPr>
        <p:spPr>
          <a:xfrm>
            <a:off x="4346531" y="1581150"/>
            <a:ext cx="2133601" cy="523127"/>
          </a:xfrm>
          <a:prstGeom prst="rect">
            <a:avLst/>
          </a:prstGeom>
          <a:noFill/>
        </p:spPr>
        <p:txBody>
          <a:bodyPr wrap="square" lIns="91348" tIns="45674" rIns="91348" bIns="4567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CT Machine</a:t>
            </a:r>
            <a:endParaRPr kumimoji="0" lang="en-US" sz="2800" b="0" i="0" u="none" strike="noStrike" kern="0" cap="none" spc="0" normalizeH="0" baseline="0" noProof="0" dirty="0">
              <a:ln>
                <a:noFill/>
              </a:ln>
              <a:solidFill>
                <a:sysClr val="window" lastClr="FFFFFF"/>
              </a:solidFill>
              <a:effectLst/>
              <a:uLnTx/>
              <a:uFillTx/>
            </a:endParaRPr>
          </a:p>
        </p:txBody>
      </p:sp>
      <p:sp>
        <p:nvSpPr>
          <p:cNvPr id="16" name="TextBox 15"/>
          <p:cNvSpPr txBox="1"/>
          <p:nvPr/>
        </p:nvSpPr>
        <p:spPr>
          <a:xfrm>
            <a:off x="6934200" y="1389136"/>
            <a:ext cx="1981200" cy="954014"/>
          </a:xfrm>
          <a:prstGeom prst="rect">
            <a:avLst/>
          </a:prstGeom>
          <a:noFill/>
        </p:spPr>
        <p:txBody>
          <a:bodyPr wrap="square" lIns="91348" tIns="45674" rIns="91348" bIns="45674"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Space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Telescope</a:t>
            </a:r>
            <a:endParaRPr kumimoji="0" lang="en-US" sz="2800" b="0" i="0" u="none" strike="noStrike" kern="0" cap="none" spc="0" normalizeH="0" baseline="0" noProof="0" dirty="0">
              <a:ln>
                <a:noFill/>
              </a:ln>
              <a:solidFill>
                <a:sysClr val="window" lastClr="FFFFFF"/>
              </a:solidFill>
              <a:effectLst/>
              <a:uLnTx/>
              <a:uFillTx/>
            </a:endParaRPr>
          </a:p>
        </p:txBody>
      </p:sp>
      <p:sp>
        <p:nvSpPr>
          <p:cNvPr id="17" name="TextBox 16"/>
          <p:cNvSpPr txBox="1"/>
          <p:nvPr/>
        </p:nvSpPr>
        <p:spPr>
          <a:xfrm>
            <a:off x="6477000" y="1581150"/>
            <a:ext cx="457200" cy="523127"/>
          </a:xfrm>
          <a:prstGeom prst="rect">
            <a:avLst/>
          </a:prstGeom>
          <a:noFill/>
        </p:spPr>
        <p:txBody>
          <a:bodyPr wrap="square" lIns="91348" tIns="45674" rIns="91348" bIns="4567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a:t>
            </a:r>
            <a:endParaRPr kumimoji="0" lang="en-US" sz="2800" b="0" i="0" u="none" strike="noStrike" kern="0" cap="none" spc="0" normalizeH="0" baseline="0" noProof="0" dirty="0">
              <a:ln>
                <a:noFill/>
              </a:ln>
              <a:solidFill>
                <a:sysClr val="window" lastClr="FFFFFF"/>
              </a:solidFill>
              <a:effectLst/>
              <a:uLnTx/>
              <a:uFillTx/>
            </a:endParaRPr>
          </a:p>
        </p:txBody>
      </p:sp>
      <p:sp>
        <p:nvSpPr>
          <p:cNvPr id="19" name="TextBox 18"/>
          <p:cNvSpPr txBox="1"/>
          <p:nvPr/>
        </p:nvSpPr>
        <p:spPr>
          <a:xfrm>
            <a:off x="762000" y="1581150"/>
            <a:ext cx="2133599" cy="523127"/>
          </a:xfrm>
          <a:prstGeom prst="rect">
            <a:avLst/>
          </a:prstGeom>
          <a:noFill/>
        </p:spPr>
        <p:txBody>
          <a:bodyPr wrap="square" lIns="91348" tIns="45674" rIns="91348" bIns="4567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Portable CT</a:t>
            </a:r>
            <a:endParaRPr kumimoji="0" lang="en-US" sz="2800" b="0" i="0" u="none" strike="noStrike" kern="0" cap="none" spc="0" normalizeH="0" baseline="0" noProof="0" dirty="0">
              <a:ln>
                <a:noFill/>
              </a:ln>
              <a:solidFill>
                <a:sysClr val="window" lastClr="FFFFFF"/>
              </a:solidFill>
              <a:effectLst/>
              <a:uLnTx/>
              <a:uFillTx/>
            </a:endParaRPr>
          </a:p>
        </p:txBody>
      </p:sp>
      <p:sp>
        <p:nvSpPr>
          <p:cNvPr id="20" name="TextBox 19"/>
          <p:cNvSpPr txBox="1"/>
          <p:nvPr/>
        </p:nvSpPr>
        <p:spPr>
          <a:xfrm>
            <a:off x="3505200" y="1581150"/>
            <a:ext cx="457200" cy="523127"/>
          </a:xfrm>
          <a:prstGeom prst="rect">
            <a:avLst/>
          </a:prstGeom>
          <a:noFill/>
        </p:spPr>
        <p:txBody>
          <a:bodyPr wrap="square" lIns="91348" tIns="45674" rIns="91348" bIns="4567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a:t>
            </a:r>
            <a:endParaRPr kumimoji="0" lang="en-US" sz="2800" b="0" i="0" u="none" strike="noStrike" kern="0" cap="none" spc="0" normalizeH="0" baseline="0" noProof="0" dirty="0">
              <a:ln>
                <a:noFill/>
              </a:ln>
              <a:solidFill>
                <a:sysClr val="window" lastClr="FFFFFF"/>
              </a:solidFill>
              <a:effectLst/>
              <a:uLnTx/>
              <a:uFillTx/>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412" y="2495550"/>
            <a:ext cx="2136776" cy="160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491114"/>
            <a:ext cx="2289132" cy="1607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184" y="2490951"/>
            <a:ext cx="2105415" cy="157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779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endParaRPr>
          </a:p>
        </p:txBody>
      </p:sp>
      <p:sp>
        <p:nvSpPr>
          <p:cNvPr id="4" name="Hexagon 3"/>
          <p:cNvSpPr/>
          <p:nvPr/>
        </p:nvSpPr>
        <p:spPr>
          <a:xfrm>
            <a:off x="2238375" y="638175"/>
            <a:ext cx="4508500" cy="3886200"/>
          </a:xfrm>
          <a:prstGeom prst="hexagon">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eaLnBrk="1" hangingPunct="1">
              <a:defRPr/>
            </a:pPr>
            <a:endParaRPr lang="en-US" dirty="0">
              <a:solidFill>
                <a:srgbClr val="FFFF00">
                  <a:lumMod val="20000"/>
                  <a:lumOff val="80000"/>
                </a:srgbClr>
              </a:solidFill>
            </a:endParaRPr>
          </a:p>
        </p:txBody>
      </p:sp>
      <p:cxnSp>
        <p:nvCxnSpPr>
          <p:cNvPr id="5" name="Straight Connector 4"/>
          <p:cNvCxnSpPr>
            <a:stCxn id="4" idx="2"/>
            <a:endCxn id="4" idx="2"/>
          </p:cNvCxnSpPr>
          <p:nvPr/>
        </p:nvCxnSpPr>
        <p:spPr>
          <a:xfrm rot="16200000" flipH="1">
            <a:off x="2549525" y="1298575"/>
            <a:ext cx="3886200" cy="2565400"/>
          </a:xfrm>
          <a:prstGeom prst="line">
            <a:avLst/>
          </a:prstGeom>
          <a:ln>
            <a:solidFill>
              <a:schemeClr val="bg2">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4" idx="2"/>
            <a:endCxn id="4" idx="2"/>
          </p:cNvCxnSpPr>
          <p:nvPr/>
        </p:nvCxnSpPr>
        <p:spPr>
          <a:xfrm rot="16200000" flipH="1" flipV="1">
            <a:off x="2549525" y="1298575"/>
            <a:ext cx="3886200" cy="2565400"/>
          </a:xfrm>
          <a:prstGeom prst="line">
            <a:avLst/>
          </a:prstGeom>
          <a:ln>
            <a:solidFill>
              <a:schemeClr val="bg2">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Rectangle 9"/>
          <p:cNvSpPr>
            <a:spLocks noChangeArrowheads="1"/>
          </p:cNvSpPr>
          <p:nvPr/>
        </p:nvSpPr>
        <p:spPr bwMode="auto">
          <a:xfrm>
            <a:off x="6450013" y="2009798"/>
            <a:ext cx="9032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6600" dirty="0" err="1">
                <a:solidFill>
                  <a:schemeClr val="accent1">
                    <a:lumMod val="40000"/>
                    <a:lumOff val="60000"/>
                  </a:schemeClr>
                </a:solidFill>
                <a:latin typeface="Calibri" pitchFamily="34" charset="0"/>
              </a:rPr>
              <a:t>X</a:t>
            </a:r>
            <a:r>
              <a:rPr lang="en-US" sz="6600" baseline="30000" dirty="0" err="1">
                <a:solidFill>
                  <a:schemeClr val="accent1">
                    <a:lumMod val="40000"/>
                    <a:lumOff val="60000"/>
                  </a:schemeClr>
                </a:solidFill>
                <a:latin typeface="Calibri" pitchFamily="34" charset="0"/>
              </a:rPr>
              <a:t>d</a:t>
            </a:r>
            <a:endParaRPr lang="en-US" sz="2800" baseline="30000" dirty="0">
              <a:solidFill>
                <a:schemeClr val="accent1">
                  <a:lumMod val="40000"/>
                  <a:lumOff val="60000"/>
                </a:schemeClr>
              </a:solidFill>
              <a:latin typeface="Calibri" pitchFamily="34" charset="0"/>
            </a:endParaRPr>
          </a:p>
        </p:txBody>
      </p:sp>
      <p:sp>
        <p:nvSpPr>
          <p:cNvPr id="8" name="Rectangle 10"/>
          <p:cNvSpPr>
            <a:spLocks noChangeArrowheads="1"/>
          </p:cNvSpPr>
          <p:nvPr/>
        </p:nvSpPr>
        <p:spPr bwMode="auto">
          <a:xfrm>
            <a:off x="2901950" y="3933848"/>
            <a:ext cx="1473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6600" dirty="0">
                <a:solidFill>
                  <a:schemeClr val="tx1">
                    <a:lumMod val="65000"/>
                  </a:schemeClr>
                </a:solidFill>
                <a:latin typeface="Calibri" pitchFamily="34" charset="0"/>
              </a:rPr>
              <a:t>X++</a:t>
            </a:r>
            <a:endParaRPr lang="en-US" sz="2800" baseline="30000" dirty="0">
              <a:solidFill>
                <a:schemeClr val="tx1">
                  <a:lumMod val="65000"/>
                </a:schemeClr>
              </a:solidFill>
              <a:latin typeface="Calibri" pitchFamily="34" charset="0"/>
            </a:endParaRPr>
          </a:p>
        </p:txBody>
      </p:sp>
      <p:sp>
        <p:nvSpPr>
          <p:cNvPr id="9" name="Rectangle 11"/>
          <p:cNvSpPr>
            <a:spLocks noChangeArrowheads="1"/>
          </p:cNvSpPr>
          <p:nvPr/>
        </p:nvSpPr>
        <p:spPr bwMode="auto">
          <a:xfrm>
            <a:off x="2911475" y="79398"/>
            <a:ext cx="6238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6600" dirty="0">
                <a:solidFill>
                  <a:srgbClr val="FFFFCC"/>
                </a:solidFill>
                <a:latin typeface="Calibri" pitchFamily="34" charset="0"/>
              </a:rPr>
              <a:t>X</a:t>
            </a:r>
            <a:endParaRPr lang="en-US" sz="2800" baseline="30000" dirty="0">
              <a:solidFill>
                <a:srgbClr val="FFFFCC"/>
              </a:solidFill>
              <a:latin typeface="Calibri" pitchFamily="34" charset="0"/>
            </a:endParaRPr>
          </a:p>
        </p:txBody>
      </p:sp>
      <p:sp>
        <p:nvSpPr>
          <p:cNvPr id="10" name="Rectangle 12"/>
          <p:cNvSpPr>
            <a:spLocks noChangeArrowheads="1"/>
          </p:cNvSpPr>
          <p:nvPr/>
        </p:nvSpPr>
        <p:spPr bwMode="auto">
          <a:xfrm>
            <a:off x="5497513" y="76223"/>
            <a:ext cx="14573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6600">
                <a:solidFill>
                  <a:schemeClr val="accent1">
                    <a:lumMod val="40000"/>
                    <a:lumOff val="60000"/>
                  </a:schemeClr>
                </a:solidFill>
                <a:latin typeface="Calibri" pitchFamily="34" charset="0"/>
              </a:rPr>
              <a:t>X+Y</a:t>
            </a:r>
            <a:endParaRPr lang="en-US" sz="2800" baseline="30000">
              <a:solidFill>
                <a:schemeClr val="accent1">
                  <a:lumMod val="40000"/>
                  <a:lumOff val="60000"/>
                </a:schemeClr>
              </a:solidFill>
              <a:latin typeface="Calibri" pitchFamily="34" charset="0"/>
            </a:endParaRPr>
          </a:p>
        </p:txBody>
      </p:sp>
      <p:sp>
        <p:nvSpPr>
          <p:cNvPr id="11" name="Rectangle 13"/>
          <p:cNvSpPr>
            <a:spLocks noChangeArrowheads="1"/>
          </p:cNvSpPr>
          <p:nvPr/>
        </p:nvSpPr>
        <p:spPr bwMode="auto">
          <a:xfrm>
            <a:off x="1905000" y="2054248"/>
            <a:ext cx="6238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6600" dirty="0">
                <a:solidFill>
                  <a:schemeClr val="tx1">
                    <a:lumMod val="65000"/>
                  </a:schemeClr>
                </a:solidFill>
                <a:latin typeface="Calibri" pitchFamily="34" charset="0"/>
              </a:rPr>
              <a:t>X</a:t>
            </a:r>
            <a:endParaRPr lang="en-US" sz="2800" baseline="30000" dirty="0">
              <a:solidFill>
                <a:schemeClr val="tx1">
                  <a:lumMod val="65000"/>
                </a:schemeClr>
              </a:solidFill>
              <a:latin typeface="Calibri" pitchFamily="34" charset="0"/>
            </a:endParaRPr>
          </a:p>
        </p:txBody>
      </p:sp>
      <p:sp>
        <p:nvSpPr>
          <p:cNvPr id="12" name="Rectangle 14"/>
          <p:cNvSpPr>
            <a:spLocks noChangeArrowheads="1"/>
          </p:cNvSpPr>
          <p:nvPr/>
        </p:nvSpPr>
        <p:spPr bwMode="auto">
          <a:xfrm>
            <a:off x="5462589" y="3978298"/>
            <a:ext cx="6238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6600" dirty="0">
                <a:solidFill>
                  <a:schemeClr val="tx1">
                    <a:lumMod val="65000"/>
                  </a:schemeClr>
                </a:solidFill>
                <a:latin typeface="Calibri" pitchFamily="34" charset="0"/>
              </a:rPr>
              <a:t>X</a:t>
            </a:r>
            <a:endParaRPr lang="en-US" sz="2800" baseline="30000" dirty="0">
              <a:solidFill>
                <a:schemeClr val="tx1">
                  <a:lumMod val="65000"/>
                </a:schemeClr>
              </a:solidFill>
              <a:latin typeface="Calibri" pitchFamily="34" charset="0"/>
            </a:endParaRPr>
          </a:p>
        </p:txBody>
      </p:sp>
      <p:cxnSp>
        <p:nvCxnSpPr>
          <p:cNvPr id="13" name="Straight Connector 12"/>
          <p:cNvCxnSpPr/>
          <p:nvPr/>
        </p:nvCxnSpPr>
        <p:spPr>
          <a:xfrm>
            <a:off x="2009775" y="2238375"/>
            <a:ext cx="304800" cy="1588"/>
          </a:xfrm>
          <a:prstGeom prst="line">
            <a:avLst/>
          </a:prstGeom>
          <a:ln w="762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4"/>
          <p:cNvSpPr>
            <a:spLocks noChangeArrowheads="1"/>
          </p:cNvSpPr>
          <p:nvPr/>
        </p:nvSpPr>
        <p:spPr bwMode="auto">
          <a:xfrm>
            <a:off x="3228975" y="19939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7200">
                <a:solidFill>
                  <a:srgbClr val="A6A6A6"/>
                </a:solidFill>
                <a:latin typeface="Calibri" pitchFamily="34" charset="0"/>
              </a:rPr>
              <a:t>ne</a:t>
            </a:r>
            <a:r>
              <a:rPr lang="en-US" sz="7200">
                <a:solidFill>
                  <a:srgbClr val="FFFFCC"/>
                </a:solidFill>
                <a:latin typeface="Calibri" pitchFamily="34" charset="0"/>
              </a:rPr>
              <a:t>X</a:t>
            </a:r>
            <a:r>
              <a:rPr lang="en-US" sz="7200">
                <a:solidFill>
                  <a:srgbClr val="A6A6A6"/>
                </a:solidFill>
                <a:latin typeface="Calibri" pitchFamily="34" charset="0"/>
              </a:rPr>
              <a:t>t</a:t>
            </a:r>
            <a:endParaRPr lang="en-US" sz="3200">
              <a:solidFill>
                <a:srgbClr val="A6A6A6"/>
              </a:solidFill>
              <a:latin typeface="Calibri" pitchFamily="34" charset="0"/>
            </a:endParaRPr>
          </a:p>
        </p:txBody>
      </p:sp>
      <p:cxnSp>
        <p:nvCxnSpPr>
          <p:cNvPr id="15" name="Straight Arrow Connector 14"/>
          <p:cNvCxnSpPr/>
          <p:nvPr/>
        </p:nvCxnSpPr>
        <p:spPr>
          <a:xfrm rot="5400000">
            <a:off x="5834857" y="4537892"/>
            <a:ext cx="533400" cy="1587"/>
          </a:xfrm>
          <a:prstGeom prst="straightConnector1">
            <a:avLst/>
          </a:prstGeom>
          <a:ln w="38100">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3244057" y="627879"/>
            <a:ext cx="533400" cy="1587"/>
          </a:xfrm>
          <a:prstGeom prst="straightConnector1">
            <a:avLst/>
          </a:prstGeom>
          <a:ln w="38100">
            <a:solidFill>
              <a:schemeClr val="tx2">
                <a:lumMod val="20000"/>
                <a:lumOff val="8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684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 y="-1817078"/>
            <a:ext cx="9144000" cy="914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51435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sp>
        <p:nvSpPr>
          <p:cNvPr id="5" name="Rectangle 4"/>
          <p:cNvSpPr/>
          <p:nvPr/>
        </p:nvSpPr>
        <p:spPr>
          <a:xfrm>
            <a:off x="0" y="819151"/>
            <a:ext cx="9144002" cy="1200329"/>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03" name="Rectangle 4"/>
          <p:cNvSpPr>
            <a:spLocks noChangeArrowheads="1"/>
          </p:cNvSpPr>
          <p:nvPr/>
        </p:nvSpPr>
        <p:spPr bwMode="auto">
          <a:xfrm>
            <a:off x="1943349" y="819151"/>
            <a:ext cx="4457452" cy="1200329"/>
          </a:xfrm>
          <a:prstGeom prst="rect">
            <a:avLst/>
          </a:prstGeom>
          <a:noFill/>
          <a:ln>
            <a:noFill/>
          </a:ln>
          <a:extLst/>
        </p:spPr>
        <p:txBody>
          <a:bodyPr wrap="square" lIns="91348" tIns="45674" rIns="91348" bIns="45674">
            <a:spAutoFit/>
          </a:bodyPr>
          <a:lstStyle/>
          <a:p>
            <a:pPr fontAlgn="base">
              <a:spcBef>
                <a:spcPct val="0"/>
              </a:spcBef>
              <a:spcAft>
                <a:spcPct val="0"/>
              </a:spcAft>
            </a:pPr>
            <a:r>
              <a:rPr lang="en-US" sz="7200" dirty="0" err="1">
                <a:solidFill>
                  <a:srgbClr val="A6A6A6"/>
                </a:solidFill>
                <a:latin typeface="Calibri" charset="0"/>
                <a:ea typeface="ＭＳ Ｐゴシック" charset="-128"/>
              </a:rPr>
              <a:t>ne</a:t>
            </a:r>
            <a:r>
              <a:rPr lang="en-US" sz="7200" dirty="0" err="1">
                <a:solidFill>
                  <a:srgbClr val="FFFFCC"/>
                </a:solidFill>
                <a:latin typeface="Calibri" charset="0"/>
                <a:ea typeface="ＭＳ Ｐゴシック" charset="-128"/>
              </a:rPr>
              <a:t>X</a:t>
            </a:r>
            <a:r>
              <a:rPr lang="en-US" sz="7200" dirty="0" err="1">
                <a:solidFill>
                  <a:srgbClr val="A6A6A6"/>
                </a:solidFill>
                <a:latin typeface="Calibri" charset="0"/>
                <a:ea typeface="ＭＳ Ｐゴシック" charset="-128"/>
              </a:rPr>
              <a:t>t</a:t>
            </a:r>
            <a:r>
              <a:rPr lang="en-US" sz="7200" dirty="0">
                <a:solidFill>
                  <a:srgbClr val="A6A6A6"/>
                </a:solidFill>
                <a:latin typeface="Calibri" charset="0"/>
                <a:ea typeface="ＭＳ Ｐゴシック" charset="-128"/>
              </a:rPr>
              <a:t>  =   </a:t>
            </a:r>
            <a:r>
              <a:rPr lang="en-US" sz="7200" dirty="0">
                <a:latin typeface="Calibri" charset="0"/>
                <a:ea typeface="ＭＳ Ｐゴシック" charset="-128"/>
              </a:rPr>
              <a:t>X </a:t>
            </a:r>
            <a:endParaRPr lang="en-US" sz="3200" baseline="30000" dirty="0">
              <a:latin typeface="Calibri" charset="0"/>
              <a:ea typeface="ＭＳ Ｐゴシック" charset="-128"/>
            </a:endParaRPr>
          </a:p>
        </p:txBody>
      </p:sp>
      <p:sp>
        <p:nvSpPr>
          <p:cNvPr id="11" name="TextBox 10"/>
          <p:cNvSpPr txBox="1"/>
          <p:nvPr/>
        </p:nvSpPr>
        <p:spPr>
          <a:xfrm>
            <a:off x="76201" y="957649"/>
            <a:ext cx="1219200" cy="923330"/>
          </a:xfrm>
          <a:prstGeom prst="rect">
            <a:avLst/>
          </a:prstGeom>
          <a:noFill/>
        </p:spPr>
        <p:txBody>
          <a:bodyPr wrap="square" lIns="91348" tIns="45674" rIns="91348" bIns="45674" rtlCol="0">
            <a:spAutoFit/>
          </a:bodyPr>
          <a:lstStyle/>
          <a:p>
            <a:r>
              <a:rPr lang="en-US" sz="5400" dirty="0">
                <a:latin typeface="Calibri" pitchFamily="34" charset="0"/>
                <a:cs typeface="Calibri" pitchFamily="34" charset="0"/>
              </a:rPr>
              <a:t>#3:</a:t>
            </a:r>
          </a:p>
        </p:txBody>
      </p:sp>
      <p:sp>
        <p:nvSpPr>
          <p:cNvPr id="14" name="Content Placeholder 2"/>
          <p:cNvSpPr>
            <a:spLocks noGrp="1"/>
          </p:cNvSpPr>
          <p:nvPr>
            <p:ph idx="1"/>
          </p:nvPr>
        </p:nvSpPr>
        <p:spPr>
          <a:xfrm>
            <a:off x="152401" y="2571753"/>
            <a:ext cx="8839200" cy="609597"/>
          </a:xfrm>
          <a:solidFill>
            <a:schemeClr val="bg2">
              <a:lumMod val="75000"/>
              <a:lumOff val="25000"/>
            </a:schemeClr>
          </a:solidFill>
        </p:spPr>
        <p:txBody>
          <a:bodyPr/>
          <a:lstStyle/>
          <a:p>
            <a:pPr marL="0" indent="0" algn="ctr" eaLnBrk="1" hangingPunct="1">
              <a:buNone/>
              <a:defRPr/>
            </a:pPr>
            <a:r>
              <a:rPr lang="en-US" dirty="0" smtClean="0">
                <a:latin typeface="Calibri" pitchFamily="34" charset="0"/>
                <a:cs typeface="Calibri" pitchFamily="34" charset="0"/>
              </a:rPr>
              <a:t>Given a hammer, find all the nails</a:t>
            </a:r>
            <a:endParaRPr lang="en-US" sz="2800" dirty="0">
              <a:solidFill>
                <a:schemeClr val="tx2"/>
              </a:solidFill>
              <a:latin typeface="Calibri" pitchFamily="34" charset="0"/>
              <a:cs typeface="Calibri" pitchFamily="34" charset="0"/>
            </a:endParaRPr>
          </a:p>
        </p:txBody>
      </p:sp>
      <p:cxnSp>
        <p:nvCxnSpPr>
          <p:cNvPr id="3" name="Straight Arrow Connector 2"/>
          <p:cNvCxnSpPr/>
          <p:nvPr/>
        </p:nvCxnSpPr>
        <p:spPr>
          <a:xfrm flipV="1">
            <a:off x="6133578" y="1111424"/>
            <a:ext cx="0" cy="60960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6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gradFill flip="none" rotWithShape="1">
            <a:gsLst>
              <a:gs pos="0">
                <a:schemeClr val="bg1">
                  <a:lumMod val="50000"/>
                </a:schemeClr>
              </a:gs>
              <a:gs pos="100000">
                <a:schemeClr val="tx1">
                  <a:lumMod val="65000"/>
                  <a:lumOff val="3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endParaRPr>
          </a:p>
        </p:txBody>
      </p:sp>
      <p:sp>
        <p:nvSpPr>
          <p:cNvPr id="2" name="Title 1"/>
          <p:cNvSpPr>
            <a:spLocks noGrp="1"/>
          </p:cNvSpPr>
          <p:nvPr>
            <p:ph type="title"/>
          </p:nvPr>
        </p:nvSpPr>
        <p:spPr>
          <a:xfrm>
            <a:off x="381000" y="3486150"/>
            <a:ext cx="8229600" cy="857250"/>
          </a:xfrm>
        </p:spPr>
        <p:txBody>
          <a:bodyPr>
            <a:normAutofit/>
          </a:bodyPr>
          <a:lstStyle/>
          <a:p>
            <a:pPr algn="r"/>
            <a:r>
              <a:rPr lang="en-US" sz="4000" dirty="0" smtClean="0">
                <a:solidFill>
                  <a:schemeClr val="bg1">
                    <a:lumMod val="75000"/>
                  </a:schemeClr>
                </a:solidFill>
              </a:rPr>
              <a:t>First Roll of Film</a:t>
            </a:r>
            <a:endParaRPr lang="en-US" sz="4000" dirty="0">
              <a:solidFill>
                <a:schemeClr val="bg1">
                  <a:lumMod val="75000"/>
                </a:schemeClr>
              </a:solidFill>
            </a:endParaRPr>
          </a:p>
        </p:txBody>
      </p:sp>
    </p:spTree>
    <p:extLst>
      <p:ext uri="{BB962C8B-B14F-4D97-AF65-F5344CB8AC3E}">
        <p14:creationId xmlns:p14="http://schemas.microsoft.com/office/powerpoint/2010/main" val="4127992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gradFill flip="none" rotWithShape="1">
            <a:gsLst>
              <a:gs pos="0">
                <a:schemeClr val="bg1">
                  <a:lumMod val="50000"/>
                </a:schemeClr>
              </a:gs>
              <a:gs pos="100000">
                <a:schemeClr val="tx1">
                  <a:lumMod val="65000"/>
                  <a:lumOff val="3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endParaRPr>
          </a:p>
        </p:txBody>
      </p:sp>
      <p:sp>
        <p:nvSpPr>
          <p:cNvPr id="2" name="Title 1"/>
          <p:cNvSpPr>
            <a:spLocks noGrp="1"/>
          </p:cNvSpPr>
          <p:nvPr>
            <p:ph type="title"/>
          </p:nvPr>
        </p:nvSpPr>
        <p:spPr>
          <a:xfrm>
            <a:off x="381000" y="2057400"/>
            <a:ext cx="8229600" cy="857250"/>
          </a:xfrm>
        </p:spPr>
        <p:txBody>
          <a:bodyPr>
            <a:normAutofit fontScale="90000"/>
          </a:bodyPr>
          <a:lstStyle/>
          <a:p>
            <a:pPr algn="r"/>
            <a:r>
              <a:rPr lang="en-US" sz="6600" dirty="0">
                <a:solidFill>
                  <a:schemeClr val="bg1"/>
                </a:solidFill>
              </a:rPr>
              <a:t>Trillion </a:t>
            </a:r>
            <a:r>
              <a:rPr lang="en-US" sz="6000" dirty="0">
                <a:solidFill>
                  <a:schemeClr val="bg1">
                    <a:lumMod val="75000"/>
                  </a:schemeClr>
                </a:solidFill>
              </a:rPr>
              <a:t>Frames per Second</a:t>
            </a:r>
            <a:r>
              <a:rPr lang="en-US" sz="6600" dirty="0"/>
              <a:t/>
            </a:r>
            <a:br>
              <a:rPr lang="en-US" sz="6600" dirty="0"/>
            </a:br>
            <a:r>
              <a:rPr lang="en-US" sz="6000" dirty="0">
                <a:solidFill>
                  <a:schemeClr val="bg1"/>
                </a:solidFill>
              </a:rPr>
              <a:t/>
            </a:r>
            <a:br>
              <a:rPr lang="en-US" sz="6000" dirty="0">
                <a:solidFill>
                  <a:schemeClr val="bg1"/>
                </a:solidFill>
              </a:rPr>
            </a:br>
            <a:r>
              <a:rPr lang="en-US" sz="6000" dirty="0" err="1">
                <a:solidFill>
                  <a:schemeClr val="bg1"/>
                </a:solidFill>
              </a:rPr>
              <a:t>Femto</a:t>
            </a:r>
            <a:r>
              <a:rPr lang="en-US" sz="6000" dirty="0">
                <a:solidFill>
                  <a:schemeClr val="bg1"/>
                </a:solidFill>
              </a:rPr>
              <a:t>-Photography</a:t>
            </a:r>
            <a:r>
              <a:rPr lang="en-US" sz="6000" dirty="0"/>
              <a:t/>
            </a:r>
            <a:br>
              <a:rPr lang="en-US" sz="6000" dirty="0"/>
            </a:br>
            <a:r>
              <a:rPr lang="en-US" sz="6000" dirty="0"/>
              <a:t> </a:t>
            </a:r>
            <a:br>
              <a:rPr lang="en-US" sz="6000" dirty="0"/>
            </a:br>
            <a:r>
              <a:rPr lang="en-US" sz="6000" dirty="0">
                <a:solidFill>
                  <a:schemeClr val="bg1"/>
                </a:solidFill>
              </a:rPr>
              <a:t>Light</a:t>
            </a:r>
            <a:r>
              <a:rPr lang="en-US" sz="6000" dirty="0">
                <a:solidFill>
                  <a:schemeClr val="bg1">
                    <a:lumMod val="75000"/>
                  </a:schemeClr>
                </a:solidFill>
              </a:rPr>
              <a:t> in Motion</a:t>
            </a:r>
          </a:p>
        </p:txBody>
      </p:sp>
    </p:spTree>
    <p:extLst>
      <p:ext uri="{BB962C8B-B14F-4D97-AF65-F5344CB8AC3E}">
        <p14:creationId xmlns:p14="http://schemas.microsoft.com/office/powerpoint/2010/main" val="2383053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endParaRPr>
          </a:p>
        </p:txBody>
      </p:sp>
      <p:sp>
        <p:nvSpPr>
          <p:cNvPr id="206854" name="Rectangle 18"/>
          <p:cNvSpPr>
            <a:spLocks noChangeArrowheads="1"/>
          </p:cNvSpPr>
          <p:nvPr/>
        </p:nvSpPr>
        <p:spPr bwMode="auto">
          <a:xfrm>
            <a:off x="944886" y="1657353"/>
            <a:ext cx="72542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algn="ctr" fontAlgn="base">
              <a:spcBef>
                <a:spcPct val="0"/>
              </a:spcBef>
              <a:spcAft>
                <a:spcPct val="0"/>
              </a:spcAft>
            </a:pPr>
            <a:r>
              <a:rPr lang="en-US" sz="7200" dirty="0">
                <a:solidFill>
                  <a:srgbClr val="A6A6A6"/>
                </a:solidFill>
                <a:latin typeface="Calibri" charset="0"/>
                <a:ea typeface="ＭＳ Ｐゴシック" charset="-128"/>
              </a:rPr>
              <a:t>3  Billion  Cameras </a:t>
            </a:r>
            <a:endParaRPr lang="en-US" sz="3200" dirty="0">
              <a:solidFill>
                <a:srgbClr val="A6A6A6"/>
              </a:solidFill>
              <a:latin typeface="Calibri" charset="0"/>
              <a:ea typeface="ＭＳ Ｐゴシック" charset="-128"/>
            </a:endParaRPr>
          </a:p>
        </p:txBody>
      </p:sp>
    </p:spTree>
    <p:extLst>
      <p:ext uri="{BB962C8B-B14F-4D97-AF65-F5344CB8AC3E}">
        <p14:creationId xmlns:p14="http://schemas.microsoft.com/office/powerpoint/2010/main" val="389127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eancoke_mul_2slowv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642940"/>
            <a:ext cx="7772400" cy="3857625"/>
          </a:xfrm>
          <a:prstGeom prst="rect">
            <a:avLst/>
          </a:prstGeom>
        </p:spPr>
      </p:pic>
      <p:sp>
        <p:nvSpPr>
          <p:cNvPr id="6" name="Rectangle 5"/>
          <p:cNvSpPr/>
          <p:nvPr/>
        </p:nvSpPr>
        <p:spPr>
          <a:xfrm>
            <a:off x="1752600" y="64353"/>
            <a:ext cx="7086600" cy="830997"/>
          </a:xfrm>
          <a:prstGeom prst="rect">
            <a:avLst/>
          </a:prstGeom>
        </p:spPr>
        <p:txBody>
          <a:bodyPr wrap="square" lIns="91348" tIns="45674" rIns="91348" bIns="45674">
            <a:spAutoFit/>
          </a:bodyPr>
          <a:lstStyle/>
          <a:p>
            <a:pPr algn="r" fontAlgn="base">
              <a:spcBef>
                <a:spcPct val="0"/>
              </a:spcBef>
              <a:spcAft>
                <a:spcPct val="0"/>
              </a:spcAft>
            </a:pPr>
            <a:r>
              <a:rPr lang="en-US" sz="4800" dirty="0">
                <a:solidFill>
                  <a:prstClr val="white">
                    <a:lumMod val="50000"/>
                  </a:prstClr>
                </a:solidFill>
                <a:latin typeface="Calibri"/>
              </a:rPr>
              <a:t>Light in Slow Motion ..  </a:t>
            </a:r>
          </a:p>
        </p:txBody>
      </p:sp>
      <p:sp>
        <p:nvSpPr>
          <p:cNvPr id="5" name="Rectangle 4"/>
          <p:cNvSpPr/>
          <p:nvPr/>
        </p:nvSpPr>
        <p:spPr>
          <a:xfrm>
            <a:off x="1737360" y="4400598"/>
            <a:ext cx="7086600" cy="646331"/>
          </a:xfrm>
          <a:prstGeom prst="rect">
            <a:avLst/>
          </a:prstGeom>
        </p:spPr>
        <p:txBody>
          <a:bodyPr wrap="square" lIns="91348" tIns="45674" rIns="91348" bIns="45674">
            <a:spAutoFit/>
          </a:bodyPr>
          <a:lstStyle/>
          <a:p>
            <a:pPr algn="r" fontAlgn="base">
              <a:spcBef>
                <a:spcPct val="0"/>
              </a:spcBef>
              <a:spcAft>
                <a:spcPct val="0"/>
              </a:spcAft>
            </a:pPr>
            <a:r>
              <a:rPr lang="en-US" sz="3600" dirty="0">
                <a:solidFill>
                  <a:prstClr val="white">
                    <a:lumMod val="50000"/>
                  </a:prstClr>
                </a:solidFill>
                <a:latin typeface="Calibri"/>
              </a:rPr>
              <a:t>10 Billion </a:t>
            </a:r>
            <a:r>
              <a:rPr lang="en-US" sz="2800" dirty="0">
                <a:solidFill>
                  <a:prstClr val="white">
                    <a:lumMod val="50000"/>
                  </a:prstClr>
                </a:solidFill>
                <a:latin typeface="Calibri"/>
              </a:rPr>
              <a:t>x</a:t>
            </a:r>
            <a:r>
              <a:rPr lang="en-US" sz="3600" dirty="0">
                <a:solidFill>
                  <a:prstClr val="white">
                    <a:lumMod val="50000"/>
                  </a:prstClr>
                </a:solidFill>
                <a:latin typeface="Calibri"/>
              </a:rPr>
              <a:t> Slow</a:t>
            </a:r>
          </a:p>
        </p:txBody>
      </p:sp>
    </p:spTree>
    <p:extLst>
      <p:ext uri="{BB962C8B-B14F-4D97-AF65-F5344CB8AC3E}">
        <p14:creationId xmlns:p14="http://schemas.microsoft.com/office/powerpoint/2010/main" val="376059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3"/>
          <p:cNvPicPr>
            <a:picLocks noChangeAspect="1" noChangeArrowheads="1"/>
          </p:cNvPicPr>
          <p:nvPr/>
        </p:nvPicPr>
        <p:blipFill>
          <a:blip r:embed="rId2">
            <a:extLst>
              <a:ext uri="{28A0092B-C50C-407E-A947-70E740481C1C}">
                <a14:useLocalDpi xmlns:a14="http://schemas.microsoft.com/office/drawing/2010/main" val="0"/>
              </a:ext>
            </a:extLst>
          </a:blip>
          <a:srcRect l="2025"/>
          <a:stretch>
            <a:fillRect/>
          </a:stretch>
        </p:blipFill>
        <p:spPr bwMode="auto">
          <a:xfrm>
            <a:off x="609615" y="651353"/>
            <a:ext cx="8372475" cy="420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3220" name="Rectangle 8"/>
          <p:cNvSpPr>
            <a:spLocks noChangeArrowheads="1"/>
          </p:cNvSpPr>
          <p:nvPr/>
        </p:nvSpPr>
        <p:spPr bwMode="auto">
          <a:xfrm>
            <a:off x="3648075" y="171548"/>
            <a:ext cx="533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eaLnBrk="0" fontAlgn="base" hangingPunct="0">
              <a:spcBef>
                <a:spcPct val="0"/>
              </a:spcBef>
              <a:spcAft>
                <a:spcPct val="0"/>
              </a:spcAft>
            </a:pPr>
            <a:r>
              <a:rPr lang="en-US" sz="2200">
                <a:solidFill>
                  <a:srgbClr val="DDDDDD"/>
                </a:solidFill>
                <a:latin typeface="Calibri" pitchFamily="34" charset="0"/>
                <a:ea typeface="ＭＳ Ｐゴシック" pitchFamily="34" charset="-128"/>
              </a:rPr>
              <a:t>raskar.info/trillionfps</a:t>
            </a:r>
            <a:endParaRPr lang="en-US" sz="2400">
              <a:solidFill>
                <a:srgbClr val="DDDDDD"/>
              </a:solidFill>
              <a:latin typeface="Calibri" pitchFamily="34" charset="0"/>
              <a:ea typeface="ＭＳ Ｐゴシック" pitchFamily="34" charset="-128"/>
            </a:endParaRPr>
          </a:p>
        </p:txBody>
      </p:sp>
    </p:spTree>
    <p:extLst>
      <p:ext uri="{BB962C8B-B14F-4D97-AF65-F5344CB8AC3E}">
        <p14:creationId xmlns:p14="http://schemas.microsoft.com/office/powerpoint/2010/main" val="831936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roomnora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5871" y="91"/>
            <a:ext cx="7592135" cy="513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3"/>
          <p:cNvSpPr txBox="1">
            <a:spLocks noChangeArrowheads="1"/>
          </p:cNvSpPr>
          <p:nvPr/>
        </p:nvSpPr>
        <p:spPr bwMode="auto">
          <a:xfrm>
            <a:off x="76816" y="3867173"/>
            <a:ext cx="3352205" cy="119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30" tIns="45365" rIns="90730" bIns="45365">
            <a:spAutoFit/>
          </a:bodyPr>
          <a:lstStyle>
            <a:lvl1pPr eaLnBrk="0" hangingPunct="0">
              <a:defRPr sz="3700">
                <a:solidFill>
                  <a:srgbClr val="000000"/>
                </a:solidFill>
                <a:latin typeface="Gill Sans" charset="0"/>
                <a:ea typeface="ヒラギノ角ゴ ProN W3"/>
                <a:cs typeface="ヒラギノ角ゴ ProN W3"/>
                <a:sym typeface="Gill Sans" charset="0"/>
              </a:defRPr>
            </a:lvl1pPr>
            <a:lvl2pPr marL="742950" indent="-285750" eaLnBrk="0" hangingPunct="0">
              <a:defRPr sz="3700">
                <a:solidFill>
                  <a:srgbClr val="000000"/>
                </a:solidFill>
                <a:latin typeface="Gill Sans" charset="0"/>
                <a:ea typeface="ヒラギノ角ゴ ProN W3"/>
                <a:cs typeface="ヒラギノ角ゴ ProN W3"/>
                <a:sym typeface="Gill Sans" charset="0"/>
              </a:defRPr>
            </a:lvl2pPr>
            <a:lvl3pPr marL="1143000" indent="-228600" eaLnBrk="0" hangingPunct="0">
              <a:defRPr sz="3700">
                <a:solidFill>
                  <a:srgbClr val="000000"/>
                </a:solidFill>
                <a:latin typeface="Gill Sans" charset="0"/>
                <a:ea typeface="ヒラギノ角ゴ ProN W3"/>
                <a:cs typeface="ヒラギノ角ゴ ProN W3"/>
                <a:sym typeface="Gill Sans" charset="0"/>
              </a:defRPr>
            </a:lvl3pPr>
            <a:lvl4pPr marL="1600200" indent="-228600" eaLnBrk="0" hangingPunct="0">
              <a:defRPr sz="3700">
                <a:solidFill>
                  <a:srgbClr val="000000"/>
                </a:solidFill>
                <a:latin typeface="Gill Sans" charset="0"/>
                <a:ea typeface="ヒラギノ角ゴ ProN W3"/>
                <a:cs typeface="ヒラギノ角ゴ ProN W3"/>
                <a:sym typeface="Gill Sans" charset="0"/>
              </a:defRPr>
            </a:lvl4pPr>
            <a:lvl5pPr marL="2057400" indent="-228600" eaLnBrk="0" hangingPunct="0">
              <a:defRPr sz="37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9pPr>
          </a:lstStyle>
          <a:p>
            <a:pPr defTabSz="907567" eaLnBrk="1" hangingPunct="1"/>
            <a:r>
              <a:rPr lang="en-US" sz="3600" dirty="0">
                <a:latin typeface="Calibri" pitchFamily="34" charset="0"/>
                <a:ea typeface="ＭＳ Ｐゴシック" pitchFamily="34" charset="-128"/>
              </a:rPr>
              <a:t>Can you see</a:t>
            </a:r>
            <a:br>
              <a:rPr lang="en-US" sz="3600" dirty="0">
                <a:latin typeface="Calibri" pitchFamily="34" charset="0"/>
                <a:ea typeface="ＭＳ Ｐゴシック" pitchFamily="34" charset="-128"/>
              </a:rPr>
            </a:br>
            <a:r>
              <a:rPr lang="en-US" sz="3600" dirty="0">
                <a:latin typeface="Calibri" pitchFamily="34" charset="0"/>
                <a:ea typeface="ＭＳ Ｐゴシック" pitchFamily="34" charset="-128"/>
              </a:rPr>
              <a:t>around corners ?</a:t>
            </a:r>
          </a:p>
        </p:txBody>
      </p:sp>
    </p:spTree>
    <p:extLst>
      <p:ext uri="{BB962C8B-B14F-4D97-AF65-F5344CB8AC3E}">
        <p14:creationId xmlns:p14="http://schemas.microsoft.com/office/powerpoint/2010/main" val="124643680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8"/>
          <p:cNvGrpSpPr>
            <a:grpSpLocks/>
          </p:cNvGrpSpPr>
          <p:nvPr/>
        </p:nvGrpSpPr>
        <p:grpSpPr bwMode="auto">
          <a:xfrm>
            <a:off x="685800" y="2385"/>
            <a:ext cx="7613408" cy="5138440"/>
            <a:chOff x="0" y="3175"/>
            <a:chExt cx="9144000" cy="6851650"/>
          </a:xfrm>
        </p:grpSpPr>
        <p:pic>
          <p:nvPicPr>
            <p:cNvPr id="100355" name="Picture 3" descr="roomful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3175"/>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5"/>
            <p:cNvSpPr txBox="1">
              <a:spLocks noChangeArrowheads="1"/>
            </p:cNvSpPr>
            <p:nvPr/>
          </p:nvSpPr>
          <p:spPr bwMode="auto">
            <a:xfrm>
              <a:off x="1676401" y="1533525"/>
              <a:ext cx="3352800" cy="67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700">
                  <a:solidFill>
                    <a:srgbClr val="000000"/>
                  </a:solidFill>
                  <a:latin typeface="Gill Sans" charset="0"/>
                  <a:ea typeface="ヒラギノ角ゴ ProN W3"/>
                  <a:cs typeface="ヒラギノ角ゴ ProN W3"/>
                  <a:sym typeface="Gill Sans" charset="0"/>
                </a:defRPr>
              </a:lvl1pPr>
              <a:lvl2pPr marL="742950" indent="-285750" eaLnBrk="0" hangingPunct="0">
                <a:defRPr sz="3700">
                  <a:solidFill>
                    <a:srgbClr val="000000"/>
                  </a:solidFill>
                  <a:latin typeface="Gill Sans" charset="0"/>
                  <a:ea typeface="ヒラギノ角ゴ ProN W3"/>
                  <a:cs typeface="ヒラギノ角ゴ ProN W3"/>
                  <a:sym typeface="Gill Sans" charset="0"/>
                </a:defRPr>
              </a:lvl2pPr>
              <a:lvl3pPr marL="1143000" indent="-228600" eaLnBrk="0" hangingPunct="0">
                <a:defRPr sz="3700">
                  <a:solidFill>
                    <a:srgbClr val="000000"/>
                  </a:solidFill>
                  <a:latin typeface="Gill Sans" charset="0"/>
                  <a:ea typeface="ヒラギノ角ゴ ProN W3"/>
                  <a:cs typeface="ヒラギノ角ゴ ProN W3"/>
                  <a:sym typeface="Gill Sans" charset="0"/>
                </a:defRPr>
              </a:lvl3pPr>
              <a:lvl4pPr marL="1600200" indent="-228600" eaLnBrk="0" hangingPunct="0">
                <a:defRPr sz="3700">
                  <a:solidFill>
                    <a:srgbClr val="000000"/>
                  </a:solidFill>
                  <a:latin typeface="Gill Sans" charset="0"/>
                  <a:ea typeface="ヒラギノ角ゴ ProN W3"/>
                  <a:cs typeface="ヒラギノ角ゴ ProN W3"/>
                  <a:sym typeface="Gill Sans" charset="0"/>
                </a:defRPr>
              </a:lvl4pPr>
              <a:lvl5pPr marL="2057400" indent="-228600" eaLnBrk="0" hangingPunct="0">
                <a:defRPr sz="37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9pPr>
            </a:lstStyle>
            <a:p>
              <a:pPr defTabSz="907567" eaLnBrk="1" hangingPunct="1"/>
              <a:r>
                <a:rPr lang="en-US" sz="2700" dirty="0">
                  <a:latin typeface="Calibri" pitchFamily="34" charset="0"/>
                  <a:ea typeface="ＭＳ Ｐゴシック" pitchFamily="34" charset="-128"/>
                </a:rPr>
                <a:t>2</a:t>
              </a:r>
              <a:r>
                <a:rPr lang="en-US" sz="2700" baseline="30000" dirty="0">
                  <a:latin typeface="Calibri" pitchFamily="34" charset="0"/>
                  <a:ea typeface="ＭＳ Ｐゴシック" pitchFamily="34" charset="-128"/>
                </a:rPr>
                <a:t>nd</a:t>
              </a:r>
              <a:r>
                <a:rPr lang="en-US" sz="2700" dirty="0">
                  <a:latin typeface="Calibri" pitchFamily="34" charset="0"/>
                  <a:ea typeface="ＭＳ Ｐゴシック" pitchFamily="34" charset="-128"/>
                </a:rPr>
                <a:t> Bounce</a:t>
              </a:r>
            </a:p>
          </p:txBody>
        </p:sp>
        <p:sp>
          <p:nvSpPr>
            <p:cNvPr id="100358" name="TextBox 4"/>
            <p:cNvSpPr txBox="1">
              <a:spLocks noChangeArrowheads="1"/>
            </p:cNvSpPr>
            <p:nvPr/>
          </p:nvSpPr>
          <p:spPr bwMode="auto">
            <a:xfrm>
              <a:off x="4118362" y="4225855"/>
              <a:ext cx="2438399" cy="67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700">
                  <a:solidFill>
                    <a:srgbClr val="000000"/>
                  </a:solidFill>
                  <a:latin typeface="Gill Sans" charset="0"/>
                  <a:ea typeface="ヒラギノ角ゴ ProN W3"/>
                  <a:cs typeface="ヒラギノ角ゴ ProN W3"/>
                  <a:sym typeface="Gill Sans" charset="0"/>
                </a:defRPr>
              </a:lvl1pPr>
              <a:lvl2pPr marL="742950" indent="-285750" eaLnBrk="0" hangingPunct="0">
                <a:defRPr sz="3700">
                  <a:solidFill>
                    <a:srgbClr val="000000"/>
                  </a:solidFill>
                  <a:latin typeface="Gill Sans" charset="0"/>
                  <a:ea typeface="ヒラギノ角ゴ ProN W3"/>
                  <a:cs typeface="ヒラギノ角ゴ ProN W3"/>
                  <a:sym typeface="Gill Sans" charset="0"/>
                </a:defRPr>
              </a:lvl2pPr>
              <a:lvl3pPr marL="1143000" indent="-228600" eaLnBrk="0" hangingPunct="0">
                <a:defRPr sz="3700">
                  <a:solidFill>
                    <a:srgbClr val="000000"/>
                  </a:solidFill>
                  <a:latin typeface="Gill Sans" charset="0"/>
                  <a:ea typeface="ヒラギノ角ゴ ProN W3"/>
                  <a:cs typeface="ヒラギノ角ゴ ProN W3"/>
                  <a:sym typeface="Gill Sans" charset="0"/>
                </a:defRPr>
              </a:lvl3pPr>
              <a:lvl4pPr marL="1600200" indent="-228600" eaLnBrk="0" hangingPunct="0">
                <a:defRPr sz="3700">
                  <a:solidFill>
                    <a:srgbClr val="000000"/>
                  </a:solidFill>
                  <a:latin typeface="Gill Sans" charset="0"/>
                  <a:ea typeface="ヒラギノ角ゴ ProN W3"/>
                  <a:cs typeface="ヒラギノ角ゴ ProN W3"/>
                  <a:sym typeface="Gill Sans" charset="0"/>
                </a:defRPr>
              </a:lvl4pPr>
              <a:lvl5pPr marL="2057400" indent="-228600" eaLnBrk="0" hangingPunct="0">
                <a:defRPr sz="37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9pPr>
            </a:lstStyle>
            <a:p>
              <a:pPr defTabSz="907567" eaLnBrk="1" hangingPunct="1"/>
              <a:r>
                <a:rPr lang="en-US" sz="2700" dirty="0">
                  <a:latin typeface="Calibri" pitchFamily="34" charset="0"/>
                  <a:ea typeface="ＭＳ Ｐゴシック" pitchFamily="34" charset="-128"/>
                </a:rPr>
                <a:t>1</a:t>
              </a:r>
              <a:r>
                <a:rPr lang="en-US" sz="2700" baseline="30000" dirty="0">
                  <a:latin typeface="Calibri" pitchFamily="34" charset="0"/>
                  <a:ea typeface="ＭＳ Ｐゴシック" pitchFamily="34" charset="-128"/>
                </a:rPr>
                <a:t>st</a:t>
              </a:r>
              <a:r>
                <a:rPr lang="en-US" sz="2700" dirty="0">
                  <a:latin typeface="Calibri" pitchFamily="34" charset="0"/>
                  <a:ea typeface="ＭＳ Ｐゴシック" pitchFamily="34" charset="-128"/>
                </a:rPr>
                <a:t> Bounce</a:t>
              </a:r>
            </a:p>
          </p:txBody>
        </p:sp>
        <p:sp>
          <p:nvSpPr>
            <p:cNvPr id="100359" name="TextBox 7"/>
            <p:cNvSpPr txBox="1">
              <a:spLocks noChangeArrowheads="1"/>
            </p:cNvSpPr>
            <p:nvPr/>
          </p:nvSpPr>
          <p:spPr bwMode="auto">
            <a:xfrm>
              <a:off x="1921901" y="5512285"/>
              <a:ext cx="2438399" cy="67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700">
                  <a:solidFill>
                    <a:srgbClr val="000000"/>
                  </a:solidFill>
                  <a:latin typeface="Gill Sans" charset="0"/>
                  <a:ea typeface="ヒラギノ角ゴ ProN W3"/>
                  <a:cs typeface="ヒラギノ角ゴ ProN W3"/>
                  <a:sym typeface="Gill Sans" charset="0"/>
                </a:defRPr>
              </a:lvl1pPr>
              <a:lvl2pPr marL="742950" indent="-285750" eaLnBrk="0" hangingPunct="0">
                <a:defRPr sz="3700">
                  <a:solidFill>
                    <a:srgbClr val="000000"/>
                  </a:solidFill>
                  <a:latin typeface="Gill Sans" charset="0"/>
                  <a:ea typeface="ヒラギノ角ゴ ProN W3"/>
                  <a:cs typeface="ヒラギノ角ゴ ProN W3"/>
                  <a:sym typeface="Gill Sans" charset="0"/>
                </a:defRPr>
              </a:lvl2pPr>
              <a:lvl3pPr marL="1143000" indent="-228600" eaLnBrk="0" hangingPunct="0">
                <a:defRPr sz="3700">
                  <a:solidFill>
                    <a:srgbClr val="000000"/>
                  </a:solidFill>
                  <a:latin typeface="Gill Sans" charset="0"/>
                  <a:ea typeface="ヒラギノ角ゴ ProN W3"/>
                  <a:cs typeface="ヒラギノ角ゴ ProN W3"/>
                  <a:sym typeface="Gill Sans" charset="0"/>
                </a:defRPr>
              </a:lvl3pPr>
              <a:lvl4pPr marL="1600200" indent="-228600" eaLnBrk="0" hangingPunct="0">
                <a:defRPr sz="3700">
                  <a:solidFill>
                    <a:srgbClr val="000000"/>
                  </a:solidFill>
                  <a:latin typeface="Gill Sans" charset="0"/>
                  <a:ea typeface="ヒラギノ角ゴ ProN W3"/>
                  <a:cs typeface="ヒラギノ角ゴ ProN W3"/>
                  <a:sym typeface="Gill Sans" charset="0"/>
                </a:defRPr>
              </a:lvl4pPr>
              <a:lvl5pPr marL="2057400" indent="-228600" eaLnBrk="0" hangingPunct="0">
                <a:defRPr sz="37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9pPr>
            </a:lstStyle>
            <a:p>
              <a:pPr defTabSz="907567" eaLnBrk="1" hangingPunct="1"/>
              <a:r>
                <a:rPr lang="en-US" sz="2700" dirty="0">
                  <a:latin typeface="Calibri" pitchFamily="34" charset="0"/>
                  <a:ea typeface="ＭＳ Ｐゴシック" pitchFamily="34" charset="-128"/>
                </a:rPr>
                <a:t>3</a:t>
              </a:r>
              <a:r>
                <a:rPr lang="en-US" sz="2700" baseline="30000" dirty="0">
                  <a:latin typeface="Calibri" pitchFamily="34" charset="0"/>
                  <a:ea typeface="ＭＳ Ｐゴシック" pitchFamily="34" charset="-128"/>
                </a:rPr>
                <a:t>rd</a:t>
              </a:r>
              <a:r>
                <a:rPr lang="en-US" sz="2700" dirty="0">
                  <a:latin typeface="Calibri" pitchFamily="34" charset="0"/>
                  <a:ea typeface="ＭＳ Ｐゴシック" pitchFamily="34" charset="-128"/>
                </a:rPr>
                <a:t> Bounce</a:t>
              </a:r>
            </a:p>
          </p:txBody>
        </p:sp>
      </p:grpSp>
    </p:spTree>
    <p:extLst>
      <p:ext uri="{BB962C8B-B14F-4D97-AF65-F5344CB8AC3E}">
        <p14:creationId xmlns:p14="http://schemas.microsoft.com/office/powerpoint/2010/main" val="2497384104"/>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14350"/>
            <a:ext cx="86106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518209" y="1543075"/>
            <a:ext cx="3352799" cy="64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730" tIns="45365" rIns="90730" bIns="45365">
            <a:spAutoFit/>
          </a:bodyPr>
          <a:lstStyle>
            <a:lvl1pPr eaLnBrk="0" hangingPunct="0">
              <a:defRPr sz="3700">
                <a:solidFill>
                  <a:srgbClr val="000000"/>
                </a:solidFill>
                <a:latin typeface="Gill Sans" charset="0"/>
                <a:ea typeface="ヒラギノ角ゴ ProN W3"/>
                <a:cs typeface="ヒラギノ角ゴ ProN W3"/>
                <a:sym typeface="Gill Sans" charset="0"/>
              </a:defRPr>
            </a:lvl1pPr>
            <a:lvl2pPr marL="742950" indent="-285750" eaLnBrk="0" hangingPunct="0">
              <a:defRPr sz="3700">
                <a:solidFill>
                  <a:srgbClr val="000000"/>
                </a:solidFill>
                <a:latin typeface="Gill Sans" charset="0"/>
                <a:ea typeface="ヒラギノ角ゴ ProN W3"/>
                <a:cs typeface="ヒラギノ角ゴ ProN W3"/>
                <a:sym typeface="Gill Sans" charset="0"/>
              </a:defRPr>
            </a:lvl2pPr>
            <a:lvl3pPr marL="1143000" indent="-228600" eaLnBrk="0" hangingPunct="0">
              <a:defRPr sz="3700">
                <a:solidFill>
                  <a:srgbClr val="000000"/>
                </a:solidFill>
                <a:latin typeface="Gill Sans" charset="0"/>
                <a:ea typeface="ヒラギノ角ゴ ProN W3"/>
                <a:cs typeface="ヒラギノ角ゴ ProN W3"/>
                <a:sym typeface="Gill Sans" charset="0"/>
              </a:defRPr>
            </a:lvl3pPr>
            <a:lvl4pPr marL="1600200" indent="-228600" eaLnBrk="0" hangingPunct="0">
              <a:defRPr sz="3700">
                <a:solidFill>
                  <a:srgbClr val="000000"/>
                </a:solidFill>
                <a:latin typeface="Gill Sans" charset="0"/>
                <a:ea typeface="ヒラギノ角ゴ ProN W3"/>
                <a:cs typeface="ヒラギノ角ゴ ProN W3"/>
                <a:sym typeface="Gill Sans" charset="0"/>
              </a:defRPr>
            </a:lvl4pPr>
            <a:lvl5pPr marL="2057400" indent="-228600" eaLnBrk="0" hangingPunct="0">
              <a:defRPr sz="37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9pPr>
          </a:lstStyle>
          <a:p>
            <a:pPr defTabSz="907567" eaLnBrk="1" hangingPunct="1"/>
            <a:r>
              <a:rPr lang="en-US" sz="3600" dirty="0" err="1">
                <a:solidFill>
                  <a:srgbClr val="FFFFFF"/>
                </a:solidFill>
                <a:latin typeface="Calibri" pitchFamily="34" charset="0"/>
                <a:ea typeface="ＭＳ Ｐゴシック" pitchFamily="34" charset="-128"/>
              </a:rPr>
              <a:t>Femto</a:t>
            </a:r>
            <a:r>
              <a:rPr lang="en-US" sz="3600" dirty="0">
                <a:solidFill>
                  <a:srgbClr val="FFFFFF"/>
                </a:solidFill>
                <a:latin typeface="Calibri" pitchFamily="34" charset="0"/>
                <a:ea typeface="ＭＳ Ｐゴシック" pitchFamily="34" charset="-128"/>
              </a:rPr>
              <a:t>-Camera</a:t>
            </a:r>
          </a:p>
        </p:txBody>
      </p:sp>
      <p:sp>
        <p:nvSpPr>
          <p:cNvPr id="6" name="TextBox 5"/>
          <p:cNvSpPr txBox="1">
            <a:spLocks noChangeArrowheads="1"/>
          </p:cNvSpPr>
          <p:nvPr/>
        </p:nvSpPr>
        <p:spPr bwMode="auto">
          <a:xfrm>
            <a:off x="4480560" y="2743224"/>
            <a:ext cx="1524000" cy="64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730" tIns="45365" rIns="90730" bIns="45365">
            <a:spAutoFit/>
          </a:bodyPr>
          <a:lstStyle>
            <a:lvl1pPr eaLnBrk="0" hangingPunct="0">
              <a:defRPr sz="3700">
                <a:solidFill>
                  <a:srgbClr val="000000"/>
                </a:solidFill>
                <a:latin typeface="Gill Sans" charset="0"/>
                <a:ea typeface="ヒラギノ角ゴ ProN W3"/>
                <a:cs typeface="ヒラギノ角ゴ ProN W3"/>
                <a:sym typeface="Gill Sans" charset="0"/>
              </a:defRPr>
            </a:lvl1pPr>
            <a:lvl2pPr marL="742950" indent="-285750" eaLnBrk="0" hangingPunct="0">
              <a:defRPr sz="3700">
                <a:solidFill>
                  <a:srgbClr val="000000"/>
                </a:solidFill>
                <a:latin typeface="Gill Sans" charset="0"/>
                <a:ea typeface="ヒラギノ角ゴ ProN W3"/>
                <a:cs typeface="ヒラギノ角ゴ ProN W3"/>
                <a:sym typeface="Gill Sans" charset="0"/>
              </a:defRPr>
            </a:lvl2pPr>
            <a:lvl3pPr marL="1143000" indent="-228600" eaLnBrk="0" hangingPunct="0">
              <a:defRPr sz="3700">
                <a:solidFill>
                  <a:srgbClr val="000000"/>
                </a:solidFill>
                <a:latin typeface="Gill Sans" charset="0"/>
                <a:ea typeface="ヒラギノ角ゴ ProN W3"/>
                <a:cs typeface="ヒラギノ角ゴ ProN W3"/>
                <a:sym typeface="Gill Sans" charset="0"/>
              </a:defRPr>
            </a:lvl3pPr>
            <a:lvl4pPr marL="1600200" indent="-228600" eaLnBrk="0" hangingPunct="0">
              <a:defRPr sz="3700">
                <a:solidFill>
                  <a:srgbClr val="000000"/>
                </a:solidFill>
                <a:latin typeface="Gill Sans" charset="0"/>
                <a:ea typeface="ヒラギノ角ゴ ProN W3"/>
                <a:cs typeface="ヒラギノ角ゴ ProN W3"/>
                <a:sym typeface="Gill Sans" charset="0"/>
              </a:defRPr>
            </a:lvl4pPr>
            <a:lvl5pPr marL="2057400" indent="-228600" eaLnBrk="0" hangingPunct="0">
              <a:defRPr sz="37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9pPr>
          </a:lstStyle>
          <a:p>
            <a:pPr defTabSz="907567" eaLnBrk="1" hangingPunct="1"/>
            <a:r>
              <a:rPr lang="en-US" sz="3600" dirty="0">
                <a:solidFill>
                  <a:srgbClr val="FFFFFF"/>
                </a:solidFill>
                <a:latin typeface="Calibri" pitchFamily="34" charset="0"/>
                <a:ea typeface="ＭＳ Ｐゴシック" pitchFamily="34" charset="-128"/>
              </a:rPr>
              <a:t>Wall</a:t>
            </a:r>
          </a:p>
        </p:txBody>
      </p:sp>
      <p:sp>
        <p:nvSpPr>
          <p:cNvPr id="7" name="TextBox 6"/>
          <p:cNvSpPr txBox="1">
            <a:spLocks noChangeArrowheads="1"/>
          </p:cNvSpPr>
          <p:nvPr/>
        </p:nvSpPr>
        <p:spPr bwMode="auto">
          <a:xfrm>
            <a:off x="7162800" y="3614014"/>
            <a:ext cx="1524000" cy="64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730" tIns="45365" rIns="90730" bIns="45365">
            <a:spAutoFit/>
          </a:bodyPr>
          <a:lstStyle>
            <a:lvl1pPr eaLnBrk="0" hangingPunct="0">
              <a:defRPr sz="3700">
                <a:solidFill>
                  <a:srgbClr val="000000"/>
                </a:solidFill>
                <a:latin typeface="Gill Sans" charset="0"/>
                <a:ea typeface="ヒラギノ角ゴ ProN W3"/>
                <a:cs typeface="ヒラギノ角ゴ ProN W3"/>
                <a:sym typeface="Gill Sans" charset="0"/>
              </a:defRPr>
            </a:lvl1pPr>
            <a:lvl2pPr marL="742950" indent="-285750" eaLnBrk="0" hangingPunct="0">
              <a:defRPr sz="3700">
                <a:solidFill>
                  <a:srgbClr val="000000"/>
                </a:solidFill>
                <a:latin typeface="Gill Sans" charset="0"/>
                <a:ea typeface="ヒラギノ角ゴ ProN W3"/>
                <a:cs typeface="ヒラギノ角ゴ ProN W3"/>
                <a:sym typeface="Gill Sans" charset="0"/>
              </a:defRPr>
            </a:lvl2pPr>
            <a:lvl3pPr marL="1143000" indent="-228600" eaLnBrk="0" hangingPunct="0">
              <a:defRPr sz="3700">
                <a:solidFill>
                  <a:srgbClr val="000000"/>
                </a:solidFill>
                <a:latin typeface="Gill Sans" charset="0"/>
                <a:ea typeface="ヒラギノ角ゴ ProN W3"/>
                <a:cs typeface="ヒラギノ角ゴ ProN W3"/>
                <a:sym typeface="Gill Sans" charset="0"/>
              </a:defRPr>
            </a:lvl3pPr>
            <a:lvl4pPr marL="1600200" indent="-228600" eaLnBrk="0" hangingPunct="0">
              <a:defRPr sz="3700">
                <a:solidFill>
                  <a:srgbClr val="000000"/>
                </a:solidFill>
                <a:latin typeface="Gill Sans" charset="0"/>
                <a:ea typeface="ヒラギノ角ゴ ProN W3"/>
                <a:cs typeface="ヒラギノ角ゴ ProN W3"/>
                <a:sym typeface="Gill Sans" charset="0"/>
              </a:defRPr>
            </a:lvl4pPr>
            <a:lvl5pPr marL="2057400" indent="-228600" eaLnBrk="0" hangingPunct="0">
              <a:defRPr sz="37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9pPr>
          </a:lstStyle>
          <a:p>
            <a:pPr defTabSz="907567" eaLnBrk="1" hangingPunct="1"/>
            <a:r>
              <a:rPr lang="en-US" sz="3600" dirty="0">
                <a:solidFill>
                  <a:srgbClr val="FFFFFF"/>
                </a:solidFill>
                <a:latin typeface="Calibri" pitchFamily="34" charset="0"/>
                <a:ea typeface="ＭＳ Ｐゴシック" pitchFamily="34" charset="-128"/>
              </a:rPr>
              <a:t>Door</a:t>
            </a:r>
          </a:p>
        </p:txBody>
      </p:sp>
      <p:sp>
        <p:nvSpPr>
          <p:cNvPr id="8" name="TextBox 7"/>
          <p:cNvSpPr txBox="1">
            <a:spLocks noChangeArrowheads="1"/>
          </p:cNvSpPr>
          <p:nvPr/>
        </p:nvSpPr>
        <p:spPr bwMode="auto">
          <a:xfrm>
            <a:off x="6858000" y="1093204"/>
            <a:ext cx="2514600" cy="119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730" tIns="45365" rIns="90730" bIns="45365">
            <a:spAutoFit/>
          </a:bodyPr>
          <a:lstStyle>
            <a:lvl1pPr eaLnBrk="0" hangingPunct="0">
              <a:defRPr sz="3700">
                <a:solidFill>
                  <a:srgbClr val="000000"/>
                </a:solidFill>
                <a:latin typeface="Gill Sans" charset="0"/>
                <a:ea typeface="ヒラギノ角ゴ ProN W3"/>
                <a:cs typeface="ヒラギノ角ゴ ProN W3"/>
                <a:sym typeface="Gill Sans" charset="0"/>
              </a:defRPr>
            </a:lvl1pPr>
            <a:lvl2pPr marL="742950" indent="-285750" eaLnBrk="0" hangingPunct="0">
              <a:defRPr sz="3700">
                <a:solidFill>
                  <a:srgbClr val="000000"/>
                </a:solidFill>
                <a:latin typeface="Gill Sans" charset="0"/>
                <a:ea typeface="ヒラギノ角ゴ ProN W3"/>
                <a:cs typeface="ヒラギノ角ゴ ProN W3"/>
                <a:sym typeface="Gill Sans" charset="0"/>
              </a:defRPr>
            </a:lvl2pPr>
            <a:lvl3pPr marL="1143000" indent="-228600" eaLnBrk="0" hangingPunct="0">
              <a:defRPr sz="3700">
                <a:solidFill>
                  <a:srgbClr val="000000"/>
                </a:solidFill>
                <a:latin typeface="Gill Sans" charset="0"/>
                <a:ea typeface="ヒラギノ角ゴ ProN W3"/>
                <a:cs typeface="ヒラギノ角ゴ ProN W3"/>
                <a:sym typeface="Gill Sans" charset="0"/>
              </a:defRPr>
            </a:lvl3pPr>
            <a:lvl4pPr marL="1600200" indent="-228600" eaLnBrk="0" hangingPunct="0">
              <a:defRPr sz="3700">
                <a:solidFill>
                  <a:srgbClr val="000000"/>
                </a:solidFill>
                <a:latin typeface="Gill Sans" charset="0"/>
                <a:ea typeface="ヒラギノ角ゴ ProN W3"/>
                <a:cs typeface="ヒラギノ角ゴ ProN W3"/>
                <a:sym typeface="Gill Sans" charset="0"/>
              </a:defRPr>
            </a:lvl4pPr>
            <a:lvl5pPr marL="2057400" indent="-228600" eaLnBrk="0" hangingPunct="0">
              <a:defRPr sz="37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9pPr>
          </a:lstStyle>
          <a:p>
            <a:pPr defTabSz="907567" eaLnBrk="1" hangingPunct="1"/>
            <a:r>
              <a:rPr lang="en-US" sz="3600" dirty="0">
                <a:solidFill>
                  <a:srgbClr val="FFFFFF"/>
                </a:solidFill>
                <a:latin typeface="Calibri" pitchFamily="34" charset="0"/>
                <a:ea typeface="ＭＳ Ｐゴシック" pitchFamily="34" charset="-128"/>
              </a:rPr>
              <a:t>Hidden Mannequin</a:t>
            </a:r>
          </a:p>
        </p:txBody>
      </p:sp>
      <p:sp>
        <p:nvSpPr>
          <p:cNvPr id="9" name="TextBox 8"/>
          <p:cNvSpPr txBox="1">
            <a:spLocks noChangeArrowheads="1"/>
          </p:cNvSpPr>
          <p:nvPr/>
        </p:nvSpPr>
        <p:spPr bwMode="auto">
          <a:xfrm>
            <a:off x="2514600" y="4400550"/>
            <a:ext cx="6553200" cy="5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730" tIns="45365" rIns="90730" bIns="45365">
            <a:spAutoFit/>
          </a:bodyPr>
          <a:lstStyle>
            <a:lvl1pPr eaLnBrk="0" hangingPunct="0">
              <a:defRPr sz="3700">
                <a:solidFill>
                  <a:srgbClr val="000000"/>
                </a:solidFill>
                <a:latin typeface="Gill Sans" charset="0"/>
                <a:ea typeface="ヒラギノ角ゴ ProN W3"/>
                <a:cs typeface="ヒラギノ角ゴ ProN W3"/>
                <a:sym typeface="Gill Sans" charset="0"/>
              </a:defRPr>
            </a:lvl1pPr>
            <a:lvl2pPr marL="742950" indent="-285750" eaLnBrk="0" hangingPunct="0">
              <a:defRPr sz="3700">
                <a:solidFill>
                  <a:srgbClr val="000000"/>
                </a:solidFill>
                <a:latin typeface="Gill Sans" charset="0"/>
                <a:ea typeface="ヒラギノ角ゴ ProN W3"/>
                <a:cs typeface="ヒラギノ角ゴ ProN W3"/>
                <a:sym typeface="Gill Sans" charset="0"/>
              </a:defRPr>
            </a:lvl2pPr>
            <a:lvl3pPr marL="1143000" indent="-228600" eaLnBrk="0" hangingPunct="0">
              <a:defRPr sz="3700">
                <a:solidFill>
                  <a:srgbClr val="000000"/>
                </a:solidFill>
                <a:latin typeface="Gill Sans" charset="0"/>
                <a:ea typeface="ヒラギノ角ゴ ProN W3"/>
                <a:cs typeface="ヒラギノ角ゴ ProN W3"/>
                <a:sym typeface="Gill Sans" charset="0"/>
              </a:defRPr>
            </a:lvl3pPr>
            <a:lvl4pPr marL="1600200" indent="-228600" eaLnBrk="0" hangingPunct="0">
              <a:defRPr sz="3700">
                <a:solidFill>
                  <a:srgbClr val="000000"/>
                </a:solidFill>
                <a:latin typeface="Gill Sans" charset="0"/>
                <a:ea typeface="ヒラギノ角ゴ ProN W3"/>
                <a:cs typeface="ヒラギノ角ゴ ProN W3"/>
                <a:sym typeface="Gill Sans" charset="0"/>
              </a:defRPr>
            </a:lvl4pPr>
            <a:lvl5pPr marL="2057400" indent="-228600" eaLnBrk="0" hangingPunct="0">
              <a:defRPr sz="37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9pPr>
          </a:lstStyle>
          <a:p>
            <a:pPr defTabSz="907567" eaLnBrk="1" hangingPunct="1"/>
            <a:r>
              <a:rPr lang="en-US" sz="2800" dirty="0" err="1">
                <a:solidFill>
                  <a:srgbClr val="DDDDDD"/>
                </a:solidFill>
                <a:latin typeface="Calibri" pitchFamily="34" charset="0"/>
                <a:ea typeface="ＭＳ Ｐゴシック" pitchFamily="34" charset="-128"/>
              </a:rPr>
              <a:t>Velten</a:t>
            </a:r>
            <a:r>
              <a:rPr lang="en-US" sz="2800" dirty="0">
                <a:solidFill>
                  <a:srgbClr val="DDDDDD"/>
                </a:solidFill>
                <a:latin typeface="Calibri" pitchFamily="34" charset="0"/>
                <a:ea typeface="ＭＳ Ｐゴシック" pitchFamily="34" charset="-128"/>
              </a:rPr>
              <a:t> et al, </a:t>
            </a:r>
            <a:r>
              <a:rPr lang="en-US" sz="2800" dirty="0">
                <a:solidFill>
                  <a:srgbClr val="FFFF00"/>
                </a:solidFill>
                <a:latin typeface="Calibri" pitchFamily="34" charset="0"/>
                <a:ea typeface="ＭＳ Ｐゴシック" pitchFamily="34" charset="-128"/>
              </a:rPr>
              <a:t>Nature Communications </a:t>
            </a:r>
            <a:r>
              <a:rPr lang="en-US" sz="2800" dirty="0">
                <a:solidFill>
                  <a:srgbClr val="DDDDDD"/>
                </a:solidFill>
                <a:latin typeface="Calibri" pitchFamily="34" charset="0"/>
                <a:ea typeface="ＭＳ Ｐゴシック" pitchFamily="34" charset="-128"/>
              </a:rPr>
              <a:t>2012</a:t>
            </a:r>
          </a:p>
        </p:txBody>
      </p:sp>
    </p:spTree>
    <p:extLst>
      <p:ext uri="{BB962C8B-B14F-4D97-AF65-F5344CB8AC3E}">
        <p14:creationId xmlns:p14="http://schemas.microsoft.com/office/powerpoint/2010/main" val="2753829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collisi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359" y="859931"/>
            <a:ext cx="6829425" cy="342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8"/>
          <p:cNvSpPr>
            <a:spLocks noChangeArrowheads="1"/>
          </p:cNvSpPr>
          <p:nvPr/>
        </p:nvSpPr>
        <p:spPr bwMode="auto">
          <a:xfrm>
            <a:off x="838228" y="4512198"/>
            <a:ext cx="8224647" cy="71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762" tIns="45384" rIns="90762" bIns="45384">
            <a:spAutoFit/>
          </a:bodyPr>
          <a:lstStyle/>
          <a:p>
            <a:pPr algn="r" defTabSz="907567" eaLnBrk="0" hangingPunct="0"/>
            <a:r>
              <a:rPr lang="en-US" sz="2000" dirty="0">
                <a:solidFill>
                  <a:prstClr val="black"/>
                </a:solidFill>
                <a:ea typeface="ＭＳ Ｐゴシック" pitchFamily="34" charset="-128"/>
              </a:rPr>
              <a:t>Andreas </a:t>
            </a:r>
            <a:r>
              <a:rPr lang="en-US" sz="2000" dirty="0" err="1">
                <a:solidFill>
                  <a:prstClr val="black"/>
                </a:solidFill>
                <a:ea typeface="ＭＳ Ｐゴシック" pitchFamily="34" charset="-128"/>
              </a:rPr>
              <a:t>Velten</a:t>
            </a:r>
            <a:r>
              <a:rPr lang="en-US" sz="2000" dirty="0">
                <a:solidFill>
                  <a:prstClr val="black"/>
                </a:solidFill>
                <a:ea typeface="ＭＳ Ｐゴシック" pitchFamily="34" charset="-128"/>
              </a:rPr>
              <a:t>, Thomas </a:t>
            </a:r>
            <a:r>
              <a:rPr lang="en-US" sz="2000" dirty="0" err="1">
                <a:solidFill>
                  <a:prstClr val="black"/>
                </a:solidFill>
                <a:ea typeface="ＭＳ Ｐゴシック" pitchFamily="34" charset="-128"/>
              </a:rPr>
              <a:t>Willwacher</a:t>
            </a:r>
            <a:r>
              <a:rPr lang="en-US" sz="2000" dirty="0">
                <a:solidFill>
                  <a:prstClr val="black"/>
                </a:solidFill>
                <a:ea typeface="ＭＳ Ｐゴシック" pitchFamily="34" charset="-128"/>
              </a:rPr>
              <a:t>, </a:t>
            </a:r>
            <a:r>
              <a:rPr lang="en-US" sz="2000" dirty="0" err="1">
                <a:solidFill>
                  <a:prstClr val="black"/>
                </a:solidFill>
                <a:ea typeface="ＭＳ Ｐゴシック" pitchFamily="34" charset="-128"/>
              </a:rPr>
              <a:t>Otkrist</a:t>
            </a:r>
            <a:r>
              <a:rPr lang="en-US" sz="2000" dirty="0">
                <a:solidFill>
                  <a:prstClr val="black"/>
                </a:solidFill>
                <a:ea typeface="ＭＳ Ｐゴシック" pitchFamily="34" charset="-128"/>
              </a:rPr>
              <a:t> Gupta, Ashok </a:t>
            </a:r>
            <a:r>
              <a:rPr lang="en-US" sz="2000" dirty="0" err="1">
                <a:solidFill>
                  <a:prstClr val="black"/>
                </a:solidFill>
                <a:ea typeface="ＭＳ Ｐゴシック" pitchFamily="34" charset="-128"/>
              </a:rPr>
              <a:t>Veeraraghavan</a:t>
            </a:r>
            <a:r>
              <a:rPr lang="en-US" sz="2000" dirty="0">
                <a:solidFill>
                  <a:prstClr val="black"/>
                </a:solidFill>
                <a:ea typeface="ＭＳ Ｐゴシック" pitchFamily="34" charset="-128"/>
              </a:rPr>
              <a:t>, </a:t>
            </a:r>
            <a:r>
              <a:rPr lang="en-US" sz="2000" dirty="0" err="1">
                <a:solidFill>
                  <a:prstClr val="black"/>
                </a:solidFill>
                <a:ea typeface="ＭＳ Ｐゴシック" pitchFamily="34" charset="-128"/>
              </a:rPr>
              <a:t>Moungi</a:t>
            </a:r>
            <a:r>
              <a:rPr lang="en-US" sz="2000" dirty="0">
                <a:solidFill>
                  <a:prstClr val="black"/>
                </a:solidFill>
                <a:ea typeface="ＭＳ Ｐゴシック" pitchFamily="34" charset="-128"/>
              </a:rPr>
              <a:t> </a:t>
            </a:r>
            <a:r>
              <a:rPr lang="en-US" sz="2000" dirty="0" err="1">
                <a:solidFill>
                  <a:prstClr val="black"/>
                </a:solidFill>
                <a:ea typeface="ＭＳ Ｐゴシック" pitchFamily="34" charset="-128"/>
              </a:rPr>
              <a:t>Bawendi</a:t>
            </a:r>
            <a:r>
              <a:rPr lang="en-US" sz="2000" dirty="0">
                <a:solidFill>
                  <a:prstClr val="black"/>
                </a:solidFill>
                <a:ea typeface="ＭＳ Ｐゴシック" pitchFamily="34" charset="-128"/>
              </a:rPr>
              <a:t>, Ramesh </a:t>
            </a:r>
            <a:r>
              <a:rPr lang="en-US" sz="2000" dirty="0" err="1">
                <a:solidFill>
                  <a:prstClr val="black"/>
                </a:solidFill>
                <a:ea typeface="ＭＳ Ｐゴシック" pitchFamily="34" charset="-128"/>
              </a:rPr>
              <a:t>Raskar</a:t>
            </a:r>
            <a:r>
              <a:rPr lang="en-US" sz="2000" dirty="0">
                <a:solidFill>
                  <a:prstClr val="black"/>
                </a:solidFill>
                <a:ea typeface="ＭＳ Ｐゴシック" pitchFamily="34" charset="-128"/>
              </a:rPr>
              <a:t>, Nature Communications 2012</a:t>
            </a:r>
            <a:endParaRPr lang="en-US" sz="2300" dirty="0">
              <a:solidFill>
                <a:prstClr val="black"/>
              </a:solidFill>
              <a:ea typeface="ＭＳ Ｐゴシック" pitchFamily="34" charset="-128"/>
            </a:endParaRPr>
          </a:p>
        </p:txBody>
      </p:sp>
    </p:spTree>
    <p:extLst>
      <p:ext uri="{BB962C8B-B14F-4D97-AF65-F5344CB8AC3E}">
        <p14:creationId xmlns:p14="http://schemas.microsoft.com/office/powerpoint/2010/main" val="568888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1" descr="rescu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5750"/>
            <a:ext cx="9144000" cy="458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90600" y="4866501"/>
            <a:ext cx="8153400" cy="369332"/>
          </a:xfrm>
          <a:prstGeom prst="rect">
            <a:avLst/>
          </a:prstGeom>
        </p:spPr>
        <p:txBody>
          <a:bodyPr wrap="square" lIns="91348" tIns="45674" rIns="91348" bIns="45674">
            <a:spAutoFit/>
          </a:bodyPr>
          <a:lstStyle/>
          <a:p>
            <a:pPr fontAlgn="base">
              <a:spcBef>
                <a:spcPct val="0"/>
              </a:spcBef>
              <a:spcAft>
                <a:spcPct val="0"/>
              </a:spcAft>
            </a:pPr>
            <a:r>
              <a:rPr lang="en-US" dirty="0" err="1" smtClean="0">
                <a:solidFill>
                  <a:prstClr val="black"/>
                </a:solidFill>
                <a:latin typeface="Arial" pitchFamily="34" charset="0"/>
              </a:rPr>
              <a:t>Rohit</a:t>
            </a:r>
            <a:r>
              <a:rPr lang="en-US" dirty="0" smtClean="0">
                <a:solidFill>
                  <a:prstClr val="black"/>
                </a:solidFill>
                <a:latin typeface="Arial" pitchFamily="34" charset="0"/>
              </a:rPr>
              <a:t> </a:t>
            </a:r>
            <a:r>
              <a:rPr lang="en-US" dirty="0" err="1" smtClean="0">
                <a:solidFill>
                  <a:prstClr val="black"/>
                </a:solidFill>
                <a:latin typeface="Arial" pitchFamily="34" charset="0"/>
              </a:rPr>
              <a:t>Pandharkar</a:t>
            </a:r>
            <a:r>
              <a:rPr lang="en-US" dirty="0">
                <a:solidFill>
                  <a:prstClr val="black"/>
                </a:solidFill>
                <a:latin typeface="Arial" pitchFamily="34" charset="0"/>
              </a:rPr>
              <a:t>, </a:t>
            </a:r>
            <a:r>
              <a:rPr lang="en-US" dirty="0" err="1" smtClean="0">
                <a:solidFill>
                  <a:prstClr val="black"/>
                </a:solidFill>
                <a:latin typeface="Arial" pitchFamily="34" charset="0"/>
              </a:rPr>
              <a:t>Velten</a:t>
            </a:r>
            <a:r>
              <a:rPr lang="en-US" dirty="0">
                <a:solidFill>
                  <a:prstClr val="black"/>
                </a:solidFill>
                <a:latin typeface="Arial" pitchFamily="34" charset="0"/>
              </a:rPr>
              <a:t>, </a:t>
            </a:r>
            <a:r>
              <a:rPr lang="en-US" dirty="0" err="1" smtClean="0">
                <a:solidFill>
                  <a:prstClr val="black"/>
                </a:solidFill>
                <a:latin typeface="Arial" pitchFamily="34" charset="0"/>
              </a:rPr>
              <a:t>Bardagjy</a:t>
            </a:r>
            <a:r>
              <a:rPr lang="en-US" dirty="0">
                <a:solidFill>
                  <a:prstClr val="black"/>
                </a:solidFill>
                <a:latin typeface="Arial" pitchFamily="34" charset="0"/>
              </a:rPr>
              <a:t>, </a:t>
            </a:r>
            <a:r>
              <a:rPr lang="en-US" dirty="0" smtClean="0">
                <a:solidFill>
                  <a:prstClr val="black"/>
                </a:solidFill>
                <a:latin typeface="Arial" pitchFamily="34" charset="0"/>
              </a:rPr>
              <a:t>Lawson</a:t>
            </a:r>
            <a:r>
              <a:rPr lang="en-US" dirty="0">
                <a:solidFill>
                  <a:prstClr val="black"/>
                </a:solidFill>
                <a:latin typeface="Arial" pitchFamily="34" charset="0"/>
              </a:rPr>
              <a:t>, </a:t>
            </a:r>
            <a:r>
              <a:rPr lang="en-US" dirty="0" err="1" smtClean="0">
                <a:solidFill>
                  <a:prstClr val="black"/>
                </a:solidFill>
                <a:latin typeface="Arial" pitchFamily="34" charset="0"/>
              </a:rPr>
              <a:t>Bawendi</a:t>
            </a:r>
            <a:r>
              <a:rPr lang="en-US" dirty="0">
                <a:solidFill>
                  <a:prstClr val="black"/>
                </a:solidFill>
                <a:latin typeface="Arial" pitchFamily="34" charset="0"/>
              </a:rPr>
              <a:t>, </a:t>
            </a:r>
            <a:r>
              <a:rPr lang="en-US" dirty="0" err="1" smtClean="0">
                <a:solidFill>
                  <a:prstClr val="black"/>
                </a:solidFill>
                <a:latin typeface="Arial" pitchFamily="34" charset="0"/>
              </a:rPr>
              <a:t>Raskar</a:t>
            </a:r>
            <a:r>
              <a:rPr lang="en-US" dirty="0" smtClean="0">
                <a:solidFill>
                  <a:prstClr val="black"/>
                </a:solidFill>
                <a:latin typeface="Arial" pitchFamily="34" charset="0"/>
              </a:rPr>
              <a:t>, CVPR 2011</a:t>
            </a:r>
            <a:endParaRPr lang="en-US" dirty="0">
              <a:solidFill>
                <a:prstClr val="black"/>
              </a:solidFill>
              <a:latin typeface="Arial" pitchFamily="34" charset="0"/>
            </a:endParaRPr>
          </a:p>
        </p:txBody>
      </p:sp>
    </p:spTree>
    <p:extLst>
      <p:ext uri="{BB962C8B-B14F-4D97-AF65-F5344CB8AC3E}">
        <p14:creationId xmlns:p14="http://schemas.microsoft.com/office/powerpoint/2010/main" val="3861988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 descr="endoscop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1" y="780999"/>
            <a:ext cx="350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cardioscopy.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780999"/>
            <a:ext cx="4333875" cy="421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82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 y="-1664678"/>
            <a:ext cx="9144000" cy="914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209550"/>
            <a:ext cx="9144000" cy="56007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sp>
        <p:nvSpPr>
          <p:cNvPr id="8" name="Rectangle 7"/>
          <p:cNvSpPr/>
          <p:nvPr/>
        </p:nvSpPr>
        <p:spPr>
          <a:xfrm>
            <a:off x="152400" y="762001"/>
            <a:ext cx="9144002" cy="1352729"/>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03" name="Rectangle 4"/>
          <p:cNvSpPr>
            <a:spLocks noChangeArrowheads="1"/>
          </p:cNvSpPr>
          <p:nvPr/>
        </p:nvSpPr>
        <p:spPr bwMode="auto">
          <a:xfrm>
            <a:off x="2124655" y="819151"/>
            <a:ext cx="40948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fontAlgn="base">
              <a:spcBef>
                <a:spcPct val="0"/>
              </a:spcBef>
              <a:spcAft>
                <a:spcPct val="0"/>
              </a:spcAft>
            </a:pPr>
            <a:r>
              <a:rPr lang="en-US" sz="7200" dirty="0" err="1">
                <a:solidFill>
                  <a:srgbClr val="A6A6A6"/>
                </a:solidFill>
                <a:latin typeface="Calibri" charset="0"/>
                <a:ea typeface="ＭＳ Ｐゴシック" charset="-128"/>
              </a:rPr>
              <a:t>ne</a:t>
            </a:r>
            <a:r>
              <a:rPr lang="en-US" sz="7200" dirty="0" err="1">
                <a:solidFill>
                  <a:srgbClr val="FFFFCC"/>
                </a:solidFill>
                <a:latin typeface="Calibri" charset="0"/>
                <a:ea typeface="ＭＳ Ｐゴシック" charset="-128"/>
              </a:rPr>
              <a:t>X</a:t>
            </a:r>
            <a:r>
              <a:rPr lang="en-US" sz="7200" dirty="0" err="1">
                <a:solidFill>
                  <a:srgbClr val="A6A6A6"/>
                </a:solidFill>
                <a:latin typeface="Calibri" charset="0"/>
                <a:ea typeface="ＭＳ Ｐゴシック" charset="-128"/>
              </a:rPr>
              <a:t>t</a:t>
            </a:r>
            <a:r>
              <a:rPr lang="en-US" sz="7200" dirty="0">
                <a:solidFill>
                  <a:srgbClr val="A6A6A6"/>
                </a:solidFill>
                <a:latin typeface="Calibri" charset="0"/>
                <a:ea typeface="ＭＳ Ｐゴシック" charset="-128"/>
              </a:rPr>
              <a:t>  =   </a:t>
            </a:r>
            <a:r>
              <a:rPr lang="en-US" sz="7200" dirty="0">
                <a:latin typeface="Calibri" charset="0"/>
                <a:ea typeface="ＭＳ Ｐゴシック" charset="-128"/>
              </a:rPr>
              <a:t>X </a:t>
            </a:r>
            <a:endParaRPr lang="en-US" sz="3200" baseline="30000" dirty="0">
              <a:latin typeface="Calibri" charset="0"/>
              <a:ea typeface="ＭＳ Ｐゴシック" charset="-128"/>
            </a:endParaRPr>
          </a:p>
        </p:txBody>
      </p:sp>
      <p:sp>
        <p:nvSpPr>
          <p:cNvPr id="11" name="TextBox 10"/>
          <p:cNvSpPr txBox="1"/>
          <p:nvPr/>
        </p:nvSpPr>
        <p:spPr>
          <a:xfrm>
            <a:off x="76201" y="957649"/>
            <a:ext cx="1219200" cy="923330"/>
          </a:xfrm>
          <a:prstGeom prst="rect">
            <a:avLst/>
          </a:prstGeom>
          <a:noFill/>
        </p:spPr>
        <p:txBody>
          <a:bodyPr wrap="square" lIns="91348" tIns="45674" rIns="91348" bIns="45674" rtlCol="0">
            <a:spAutoFit/>
          </a:bodyPr>
          <a:lstStyle/>
          <a:p>
            <a:r>
              <a:rPr lang="en-US" sz="5400" dirty="0">
                <a:latin typeface="Calibri" pitchFamily="34" charset="0"/>
                <a:cs typeface="Calibri" pitchFamily="34" charset="0"/>
              </a:rPr>
              <a:t>#3:</a:t>
            </a:r>
          </a:p>
        </p:txBody>
      </p:sp>
      <p:sp>
        <p:nvSpPr>
          <p:cNvPr id="2" name="Rectangle 1"/>
          <p:cNvSpPr/>
          <p:nvPr/>
        </p:nvSpPr>
        <p:spPr>
          <a:xfrm>
            <a:off x="152400" y="2571750"/>
            <a:ext cx="9144002" cy="22098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idx="1"/>
          </p:nvPr>
        </p:nvSpPr>
        <p:spPr>
          <a:xfrm>
            <a:off x="152401" y="2571753"/>
            <a:ext cx="8839200" cy="2457449"/>
          </a:xfrm>
        </p:spPr>
        <p:txBody>
          <a:bodyPr/>
          <a:lstStyle/>
          <a:p>
            <a:pPr marL="0" indent="0" algn="ctr" eaLnBrk="1" hangingPunct="1">
              <a:buNone/>
              <a:defRPr/>
            </a:pPr>
            <a:r>
              <a:rPr lang="en-US" dirty="0" smtClean="0">
                <a:latin typeface="Calibri" pitchFamily="34" charset="0"/>
                <a:cs typeface="Calibri" pitchFamily="34" charset="0"/>
              </a:rPr>
              <a:t>Given a hammer, find all the nails</a:t>
            </a:r>
          </a:p>
          <a:p>
            <a:pPr marL="0" indent="0" algn="ctr" eaLnBrk="1" hangingPunct="1">
              <a:buNone/>
              <a:defRPr/>
            </a:pPr>
            <a:r>
              <a:rPr lang="en-US" sz="2800" dirty="0">
                <a:latin typeface="Calibri" pitchFamily="34" charset="0"/>
                <a:cs typeface="Calibri" pitchFamily="34" charset="0"/>
              </a:rPr>
              <a:t>	</a:t>
            </a:r>
            <a:r>
              <a:rPr lang="en-US" sz="2800" dirty="0" smtClean="0">
                <a:latin typeface="Calibri" pitchFamily="34" charset="0"/>
                <a:cs typeface="Calibri" pitchFamily="34" charset="0"/>
              </a:rPr>
              <a:t>			</a:t>
            </a:r>
            <a:r>
              <a:rPr lang="en-US" sz="2800" dirty="0" smtClean="0">
                <a:solidFill>
                  <a:schemeClr val="tx2">
                    <a:lumMod val="40000"/>
                    <a:lumOff val="60000"/>
                  </a:schemeClr>
                </a:solidFill>
                <a:latin typeface="Calibri" pitchFamily="34" charset="0"/>
                <a:cs typeface="Calibri" pitchFamily="34" charset="0"/>
              </a:rPr>
              <a:t>+ screws and bolts</a:t>
            </a:r>
          </a:p>
          <a:p>
            <a:pPr marL="0" indent="0" algn="ctr" eaLnBrk="1" hangingPunct="1">
              <a:buNone/>
              <a:defRPr/>
            </a:pPr>
            <a:endParaRPr lang="en-US" sz="2800" dirty="0">
              <a:solidFill>
                <a:schemeClr val="tx2">
                  <a:lumMod val="40000"/>
                  <a:lumOff val="60000"/>
                </a:schemeClr>
              </a:solidFill>
              <a:latin typeface="Calibri" pitchFamily="34" charset="0"/>
              <a:cs typeface="Calibri" pitchFamily="34" charset="0"/>
            </a:endParaRPr>
          </a:p>
          <a:p>
            <a:pPr marL="0" indent="0" algn="ctr" eaLnBrk="1" hangingPunct="1">
              <a:buNone/>
              <a:defRPr/>
            </a:pPr>
            <a:r>
              <a:rPr lang="en-US" sz="2800" dirty="0" smtClean="0">
                <a:solidFill>
                  <a:schemeClr val="tx2">
                    <a:lumMod val="40000"/>
                    <a:lumOff val="60000"/>
                  </a:schemeClr>
                </a:solidFill>
                <a:latin typeface="Calibri" pitchFamily="34" charset="0"/>
                <a:cs typeface="Calibri" pitchFamily="34" charset="0"/>
              </a:rPr>
              <a:t>App Store .. </a:t>
            </a:r>
            <a:r>
              <a:rPr lang="en-US" sz="2800" dirty="0">
                <a:solidFill>
                  <a:schemeClr val="tx2">
                    <a:lumMod val="40000"/>
                    <a:lumOff val="60000"/>
                  </a:schemeClr>
                </a:solidFill>
                <a:latin typeface="Calibri" pitchFamily="34" charset="0"/>
                <a:cs typeface="Calibri" pitchFamily="34" charset="0"/>
              </a:rPr>
              <a:t>o</a:t>
            </a:r>
            <a:r>
              <a:rPr lang="en-US" sz="2800" dirty="0" smtClean="0">
                <a:solidFill>
                  <a:schemeClr val="tx2">
                    <a:lumMod val="40000"/>
                    <a:lumOff val="60000"/>
                  </a:schemeClr>
                </a:solidFill>
                <a:latin typeface="Calibri" pitchFamily="34" charset="0"/>
                <a:cs typeface="Calibri" pitchFamily="34" charset="0"/>
              </a:rPr>
              <a:t>pen platform .. ?</a:t>
            </a:r>
            <a:endParaRPr lang="en-US" sz="2800" dirty="0">
              <a:solidFill>
                <a:schemeClr val="tx2">
                  <a:lumMod val="40000"/>
                  <a:lumOff val="60000"/>
                </a:schemeClr>
              </a:solidFill>
              <a:latin typeface="Calibri" pitchFamily="34" charset="0"/>
              <a:cs typeface="Calibri" pitchFamily="34" charset="0"/>
            </a:endParaRPr>
          </a:p>
        </p:txBody>
      </p:sp>
      <p:cxnSp>
        <p:nvCxnSpPr>
          <p:cNvPr id="3" name="Straight Arrow Connector 2"/>
          <p:cNvCxnSpPr/>
          <p:nvPr/>
        </p:nvCxnSpPr>
        <p:spPr>
          <a:xfrm flipV="1">
            <a:off x="6133578" y="1111424"/>
            <a:ext cx="0" cy="60960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238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677" y="2558119"/>
            <a:ext cx="6096000" cy="258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0" y="0"/>
            <a:ext cx="9144000" cy="51435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sp>
        <p:nvSpPr>
          <p:cNvPr id="2" name="Rectangle 1"/>
          <p:cNvSpPr/>
          <p:nvPr/>
        </p:nvSpPr>
        <p:spPr>
          <a:xfrm>
            <a:off x="0" y="209551"/>
            <a:ext cx="9144000" cy="120023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03" name="Rectangle 4"/>
          <p:cNvSpPr>
            <a:spLocks noChangeArrowheads="1"/>
          </p:cNvSpPr>
          <p:nvPr/>
        </p:nvSpPr>
        <p:spPr bwMode="auto">
          <a:xfrm>
            <a:off x="2124655" y="209551"/>
            <a:ext cx="3886263" cy="1200236"/>
          </a:xfrm>
          <a:prstGeom prst="rect">
            <a:avLst/>
          </a:prstGeom>
          <a:solidFill>
            <a:schemeClr val="bg2"/>
          </a:solidFill>
          <a:ln>
            <a:noFill/>
          </a:ln>
          <a:extLst/>
        </p:spPr>
        <p:txBody>
          <a:bodyPr wrap="none" lIns="91348" tIns="45674" rIns="91348" bIns="45674">
            <a:spAutoFit/>
          </a:bodyPr>
          <a:lstStyle/>
          <a:p>
            <a:pPr fontAlgn="base">
              <a:spcBef>
                <a:spcPct val="0"/>
              </a:spcBef>
              <a:spcAft>
                <a:spcPct val="0"/>
              </a:spcAft>
            </a:pPr>
            <a:r>
              <a:rPr lang="en-US" sz="7200" dirty="0" err="1">
                <a:solidFill>
                  <a:srgbClr val="A6A6A6"/>
                </a:solidFill>
                <a:latin typeface="Calibri" charset="0"/>
                <a:ea typeface="ＭＳ Ｐゴシック" charset="-128"/>
              </a:rPr>
              <a:t>ne</a:t>
            </a:r>
            <a:r>
              <a:rPr lang="en-US" sz="7200" dirty="0" err="1">
                <a:solidFill>
                  <a:srgbClr val="FFFFCC"/>
                </a:solidFill>
                <a:latin typeface="Calibri" charset="0"/>
                <a:ea typeface="ＭＳ Ｐゴシック" charset="-128"/>
              </a:rPr>
              <a:t>X</a:t>
            </a:r>
            <a:r>
              <a:rPr lang="en-US" sz="7200" dirty="0" err="1">
                <a:solidFill>
                  <a:srgbClr val="A6A6A6"/>
                </a:solidFill>
                <a:latin typeface="Calibri" charset="0"/>
                <a:ea typeface="ＭＳ Ｐゴシック" charset="-128"/>
              </a:rPr>
              <a:t>t</a:t>
            </a:r>
            <a:r>
              <a:rPr lang="en-US" sz="7200" dirty="0">
                <a:solidFill>
                  <a:srgbClr val="A6A6A6"/>
                </a:solidFill>
                <a:latin typeface="Calibri" charset="0"/>
                <a:ea typeface="ＭＳ Ｐゴシック" charset="-128"/>
              </a:rPr>
              <a:t>  =   </a:t>
            </a:r>
            <a:r>
              <a:rPr lang="en-US" sz="7200" dirty="0" smtClean="0">
                <a:latin typeface="Calibri" charset="0"/>
                <a:ea typeface="ＭＳ Ｐゴシック" charset="-128"/>
              </a:rPr>
              <a:t>X</a:t>
            </a:r>
            <a:endParaRPr lang="en-US" sz="3200" baseline="30000" dirty="0">
              <a:latin typeface="Calibri" charset="0"/>
              <a:ea typeface="ＭＳ Ｐゴシック" charset="-128"/>
            </a:endParaRPr>
          </a:p>
        </p:txBody>
      </p:sp>
      <p:sp>
        <p:nvSpPr>
          <p:cNvPr id="11" name="TextBox 10"/>
          <p:cNvSpPr txBox="1"/>
          <p:nvPr/>
        </p:nvSpPr>
        <p:spPr>
          <a:xfrm>
            <a:off x="76201" y="348049"/>
            <a:ext cx="1219200" cy="923330"/>
          </a:xfrm>
          <a:prstGeom prst="rect">
            <a:avLst/>
          </a:prstGeom>
          <a:solidFill>
            <a:schemeClr val="bg2"/>
          </a:solidFill>
        </p:spPr>
        <p:txBody>
          <a:bodyPr wrap="square" lIns="91348" tIns="45674" rIns="91348" bIns="45674" rtlCol="0">
            <a:spAutoFit/>
          </a:bodyPr>
          <a:lstStyle/>
          <a:p>
            <a:r>
              <a:rPr lang="en-US" sz="5400" dirty="0" smtClean="0">
                <a:latin typeface="Calibri" pitchFamily="34" charset="0"/>
                <a:cs typeface="Calibri" pitchFamily="34" charset="0"/>
              </a:rPr>
              <a:t>#4:</a:t>
            </a:r>
            <a:endParaRPr lang="en-US" sz="5400" dirty="0">
              <a:latin typeface="Calibri" pitchFamily="34" charset="0"/>
              <a:cs typeface="Calibri" pitchFamily="34" charset="0"/>
            </a:endParaRPr>
          </a:p>
        </p:txBody>
      </p:sp>
      <p:sp>
        <p:nvSpPr>
          <p:cNvPr id="10" name="Rectangle 9"/>
          <p:cNvSpPr/>
          <p:nvPr/>
        </p:nvSpPr>
        <p:spPr>
          <a:xfrm>
            <a:off x="0" y="1733550"/>
            <a:ext cx="9144000" cy="76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idx="1"/>
          </p:nvPr>
        </p:nvSpPr>
        <p:spPr>
          <a:xfrm>
            <a:off x="1143000" y="1809750"/>
            <a:ext cx="8001000" cy="609597"/>
          </a:xfrm>
          <a:solidFill>
            <a:schemeClr val="bg2"/>
          </a:solidFill>
        </p:spPr>
        <p:txBody>
          <a:bodyPr/>
          <a:lstStyle/>
          <a:p>
            <a:pPr marL="0" indent="0" algn="ctr" eaLnBrk="1" hangingPunct="1">
              <a:buNone/>
              <a:defRPr/>
            </a:pPr>
            <a:r>
              <a:rPr lang="en-US" sz="4000" dirty="0">
                <a:solidFill>
                  <a:schemeClr val="tx1">
                    <a:lumMod val="65000"/>
                  </a:schemeClr>
                </a:solidFill>
                <a:latin typeface="Calibri" pitchFamily="34" charset="0"/>
                <a:cs typeface="Calibri" pitchFamily="34" charset="0"/>
              </a:rPr>
              <a:t>Given a nail, find all the hammers</a:t>
            </a:r>
          </a:p>
          <a:p>
            <a:pPr marL="0" indent="0" algn="ctr" eaLnBrk="1" hangingPunct="1">
              <a:buNone/>
              <a:defRPr/>
            </a:pPr>
            <a:r>
              <a:rPr lang="en-US" sz="3600" dirty="0">
                <a:solidFill>
                  <a:schemeClr val="tx1">
                    <a:lumMod val="65000"/>
                  </a:schemeClr>
                </a:solidFill>
                <a:latin typeface="Calibri" pitchFamily="34" charset="0"/>
                <a:cs typeface="Calibri" pitchFamily="34" charset="0"/>
              </a:rPr>
              <a:t>	</a:t>
            </a:r>
            <a:r>
              <a:rPr lang="en-US" sz="3600" dirty="0" smtClean="0">
                <a:solidFill>
                  <a:schemeClr val="tx1">
                    <a:lumMod val="65000"/>
                  </a:schemeClr>
                </a:solidFill>
                <a:latin typeface="Calibri" pitchFamily="34" charset="0"/>
                <a:cs typeface="Calibri" pitchFamily="34" charset="0"/>
              </a:rPr>
              <a:t>			</a:t>
            </a:r>
            <a:endParaRPr lang="en-US" sz="3600" dirty="0">
              <a:solidFill>
                <a:schemeClr val="tx1">
                  <a:lumMod val="65000"/>
                </a:schemeClr>
              </a:solidFill>
              <a:latin typeface="Calibri" pitchFamily="34" charset="0"/>
              <a:cs typeface="Calibri" pitchFamily="34" charset="0"/>
            </a:endParaRPr>
          </a:p>
        </p:txBody>
      </p:sp>
      <p:cxnSp>
        <p:nvCxnSpPr>
          <p:cNvPr id="9" name="Straight Arrow Connector 8"/>
          <p:cNvCxnSpPr/>
          <p:nvPr/>
        </p:nvCxnSpPr>
        <p:spPr>
          <a:xfrm flipV="1">
            <a:off x="6133578" y="504914"/>
            <a:ext cx="0" cy="609600"/>
          </a:xfrm>
          <a:prstGeom prst="straightConnector1">
            <a:avLst/>
          </a:prstGeom>
          <a:ln w="57150">
            <a:solidFill>
              <a:schemeClr val="tx2"/>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38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endParaRPr lang="en-US" smtClean="0"/>
          </a:p>
        </p:txBody>
      </p:sp>
      <p:pic>
        <p:nvPicPr>
          <p:cNvPr id="86019" name="Content Placeholder 4" descr="netraDSC_0522Flippe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242932"/>
            <a:ext cx="9220200" cy="6015082"/>
          </a:xfrm>
        </p:spPr>
      </p:pic>
    </p:spTree>
    <p:extLst>
      <p:ext uri="{BB962C8B-B14F-4D97-AF65-F5344CB8AC3E}">
        <p14:creationId xmlns:p14="http://schemas.microsoft.com/office/powerpoint/2010/main" val="3629396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endParaRPr>
          </a:p>
        </p:txBody>
      </p:sp>
      <p:sp>
        <p:nvSpPr>
          <p:cNvPr id="4" name="Hexagon 3"/>
          <p:cNvSpPr/>
          <p:nvPr/>
        </p:nvSpPr>
        <p:spPr>
          <a:xfrm>
            <a:off x="600075" y="638175"/>
            <a:ext cx="4508500" cy="3886200"/>
          </a:xfrm>
          <a:prstGeom prst="hexagon">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eaLnBrk="1" hangingPunct="1">
              <a:defRPr/>
            </a:pPr>
            <a:endParaRPr lang="en-US" dirty="0">
              <a:solidFill>
                <a:srgbClr val="FFFF00">
                  <a:lumMod val="20000"/>
                  <a:lumOff val="80000"/>
                </a:srgbClr>
              </a:solidFill>
            </a:endParaRPr>
          </a:p>
        </p:txBody>
      </p:sp>
      <p:cxnSp>
        <p:nvCxnSpPr>
          <p:cNvPr id="5" name="Straight Connector 4"/>
          <p:cNvCxnSpPr>
            <a:stCxn id="4" idx="2"/>
            <a:endCxn id="4" idx="2"/>
          </p:cNvCxnSpPr>
          <p:nvPr/>
        </p:nvCxnSpPr>
        <p:spPr>
          <a:xfrm rot="16200000" flipH="1">
            <a:off x="911225" y="1298575"/>
            <a:ext cx="3886200" cy="2565400"/>
          </a:xfrm>
          <a:prstGeom prst="line">
            <a:avLst/>
          </a:prstGeom>
          <a:ln>
            <a:solidFill>
              <a:schemeClr val="bg2">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4" idx="2"/>
            <a:endCxn id="4" idx="2"/>
          </p:cNvCxnSpPr>
          <p:nvPr/>
        </p:nvCxnSpPr>
        <p:spPr>
          <a:xfrm rot="16200000" flipH="1" flipV="1">
            <a:off x="911225" y="1298575"/>
            <a:ext cx="3886200" cy="2565400"/>
          </a:xfrm>
          <a:prstGeom prst="line">
            <a:avLst/>
          </a:prstGeom>
          <a:ln>
            <a:solidFill>
              <a:schemeClr val="bg2">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Rectangle 9"/>
          <p:cNvSpPr>
            <a:spLocks noChangeArrowheads="1"/>
          </p:cNvSpPr>
          <p:nvPr/>
        </p:nvSpPr>
        <p:spPr bwMode="auto">
          <a:xfrm>
            <a:off x="4811713" y="2009798"/>
            <a:ext cx="9032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6600">
                <a:solidFill>
                  <a:schemeClr val="accent1">
                    <a:lumMod val="40000"/>
                    <a:lumOff val="60000"/>
                  </a:schemeClr>
                </a:solidFill>
                <a:latin typeface="Calibri" pitchFamily="34" charset="0"/>
              </a:rPr>
              <a:t>X</a:t>
            </a:r>
            <a:r>
              <a:rPr lang="en-US" sz="6600" baseline="30000">
                <a:solidFill>
                  <a:schemeClr val="accent1">
                    <a:lumMod val="40000"/>
                    <a:lumOff val="60000"/>
                  </a:schemeClr>
                </a:solidFill>
                <a:latin typeface="Calibri" pitchFamily="34" charset="0"/>
              </a:rPr>
              <a:t>d</a:t>
            </a:r>
            <a:endParaRPr lang="en-US" sz="2800" baseline="30000">
              <a:solidFill>
                <a:schemeClr val="accent1">
                  <a:lumMod val="40000"/>
                  <a:lumOff val="60000"/>
                </a:schemeClr>
              </a:solidFill>
              <a:latin typeface="Calibri" pitchFamily="34" charset="0"/>
            </a:endParaRPr>
          </a:p>
        </p:txBody>
      </p:sp>
      <p:sp>
        <p:nvSpPr>
          <p:cNvPr id="8" name="Rectangle 10"/>
          <p:cNvSpPr>
            <a:spLocks noChangeArrowheads="1"/>
          </p:cNvSpPr>
          <p:nvPr/>
        </p:nvSpPr>
        <p:spPr bwMode="auto">
          <a:xfrm>
            <a:off x="1263650" y="3933848"/>
            <a:ext cx="1473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6600" dirty="0">
                <a:solidFill>
                  <a:schemeClr val="tx1">
                    <a:lumMod val="65000"/>
                  </a:schemeClr>
                </a:solidFill>
                <a:latin typeface="Calibri" pitchFamily="34" charset="0"/>
              </a:rPr>
              <a:t>X++</a:t>
            </a:r>
            <a:endParaRPr lang="en-US" sz="2800" baseline="30000" dirty="0">
              <a:solidFill>
                <a:schemeClr val="tx1">
                  <a:lumMod val="65000"/>
                </a:schemeClr>
              </a:solidFill>
              <a:latin typeface="Calibri" pitchFamily="34" charset="0"/>
            </a:endParaRPr>
          </a:p>
        </p:txBody>
      </p:sp>
      <p:sp>
        <p:nvSpPr>
          <p:cNvPr id="9" name="Rectangle 11"/>
          <p:cNvSpPr>
            <a:spLocks noChangeArrowheads="1"/>
          </p:cNvSpPr>
          <p:nvPr/>
        </p:nvSpPr>
        <p:spPr bwMode="auto">
          <a:xfrm>
            <a:off x="1273175" y="79398"/>
            <a:ext cx="6238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6600" dirty="0">
                <a:solidFill>
                  <a:schemeClr val="accent1">
                    <a:lumMod val="40000"/>
                    <a:lumOff val="60000"/>
                  </a:schemeClr>
                </a:solidFill>
                <a:latin typeface="Calibri" pitchFamily="34" charset="0"/>
              </a:rPr>
              <a:t>X</a:t>
            </a:r>
            <a:endParaRPr lang="en-US" sz="2800" baseline="30000" dirty="0">
              <a:solidFill>
                <a:schemeClr val="accent1">
                  <a:lumMod val="40000"/>
                  <a:lumOff val="60000"/>
                </a:schemeClr>
              </a:solidFill>
              <a:latin typeface="Calibri" pitchFamily="34" charset="0"/>
            </a:endParaRPr>
          </a:p>
        </p:txBody>
      </p:sp>
      <p:sp>
        <p:nvSpPr>
          <p:cNvPr id="10" name="Rectangle 12"/>
          <p:cNvSpPr>
            <a:spLocks noChangeArrowheads="1"/>
          </p:cNvSpPr>
          <p:nvPr/>
        </p:nvSpPr>
        <p:spPr bwMode="auto">
          <a:xfrm>
            <a:off x="3859213" y="76223"/>
            <a:ext cx="14573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6600" dirty="0">
                <a:solidFill>
                  <a:schemeClr val="accent1">
                    <a:lumMod val="40000"/>
                    <a:lumOff val="60000"/>
                  </a:schemeClr>
                </a:solidFill>
                <a:latin typeface="Calibri" pitchFamily="34" charset="0"/>
              </a:rPr>
              <a:t>X+Y</a:t>
            </a:r>
            <a:endParaRPr lang="en-US" sz="2800" baseline="30000" dirty="0">
              <a:solidFill>
                <a:schemeClr val="accent1">
                  <a:lumMod val="40000"/>
                  <a:lumOff val="60000"/>
                </a:schemeClr>
              </a:solidFill>
              <a:latin typeface="Calibri" pitchFamily="34" charset="0"/>
            </a:endParaRPr>
          </a:p>
        </p:txBody>
      </p:sp>
      <p:sp>
        <p:nvSpPr>
          <p:cNvPr id="11" name="Rectangle 13"/>
          <p:cNvSpPr>
            <a:spLocks noChangeArrowheads="1"/>
          </p:cNvSpPr>
          <p:nvPr/>
        </p:nvSpPr>
        <p:spPr bwMode="auto">
          <a:xfrm>
            <a:off x="266700" y="2054248"/>
            <a:ext cx="6238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6600" dirty="0">
                <a:solidFill>
                  <a:schemeClr val="tx1">
                    <a:lumMod val="65000"/>
                  </a:schemeClr>
                </a:solidFill>
                <a:latin typeface="Calibri" pitchFamily="34" charset="0"/>
              </a:rPr>
              <a:t>X</a:t>
            </a:r>
            <a:endParaRPr lang="en-US" sz="2800" baseline="30000" dirty="0">
              <a:solidFill>
                <a:schemeClr val="tx1">
                  <a:lumMod val="65000"/>
                </a:schemeClr>
              </a:solidFill>
              <a:latin typeface="Calibri" pitchFamily="34" charset="0"/>
            </a:endParaRPr>
          </a:p>
        </p:txBody>
      </p:sp>
      <p:sp>
        <p:nvSpPr>
          <p:cNvPr id="12" name="Rectangle 14"/>
          <p:cNvSpPr>
            <a:spLocks noChangeArrowheads="1"/>
          </p:cNvSpPr>
          <p:nvPr/>
        </p:nvSpPr>
        <p:spPr bwMode="auto">
          <a:xfrm>
            <a:off x="3824289" y="3978298"/>
            <a:ext cx="6238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6600" dirty="0">
                <a:solidFill>
                  <a:schemeClr val="accent1">
                    <a:lumMod val="40000"/>
                    <a:lumOff val="60000"/>
                  </a:schemeClr>
                </a:solidFill>
                <a:latin typeface="Calibri" pitchFamily="34" charset="0"/>
              </a:rPr>
              <a:t>X</a:t>
            </a:r>
            <a:endParaRPr lang="en-US" sz="2800" baseline="30000" dirty="0">
              <a:solidFill>
                <a:schemeClr val="accent1">
                  <a:lumMod val="40000"/>
                  <a:lumOff val="60000"/>
                </a:schemeClr>
              </a:solidFill>
              <a:latin typeface="Calibri" pitchFamily="34" charset="0"/>
            </a:endParaRPr>
          </a:p>
        </p:txBody>
      </p:sp>
      <p:cxnSp>
        <p:nvCxnSpPr>
          <p:cNvPr id="13" name="Straight Connector 12"/>
          <p:cNvCxnSpPr/>
          <p:nvPr/>
        </p:nvCxnSpPr>
        <p:spPr>
          <a:xfrm>
            <a:off x="371475" y="2238375"/>
            <a:ext cx="304800" cy="1588"/>
          </a:xfrm>
          <a:prstGeom prst="line">
            <a:avLst/>
          </a:prstGeom>
          <a:ln w="762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4"/>
          <p:cNvSpPr>
            <a:spLocks noChangeArrowheads="1"/>
          </p:cNvSpPr>
          <p:nvPr/>
        </p:nvSpPr>
        <p:spPr bwMode="auto">
          <a:xfrm>
            <a:off x="1590675" y="19939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eaLnBrk="1" hangingPunct="1"/>
            <a:r>
              <a:rPr lang="en-US" sz="7200">
                <a:solidFill>
                  <a:srgbClr val="A6A6A6"/>
                </a:solidFill>
                <a:latin typeface="Calibri" pitchFamily="34" charset="0"/>
              </a:rPr>
              <a:t>ne</a:t>
            </a:r>
            <a:r>
              <a:rPr lang="en-US" sz="7200">
                <a:solidFill>
                  <a:srgbClr val="FFFFCC"/>
                </a:solidFill>
                <a:latin typeface="Calibri" pitchFamily="34" charset="0"/>
              </a:rPr>
              <a:t>X</a:t>
            </a:r>
            <a:r>
              <a:rPr lang="en-US" sz="7200">
                <a:solidFill>
                  <a:srgbClr val="A6A6A6"/>
                </a:solidFill>
                <a:latin typeface="Calibri" pitchFamily="34" charset="0"/>
              </a:rPr>
              <a:t>t</a:t>
            </a:r>
            <a:endParaRPr lang="en-US" sz="3200">
              <a:solidFill>
                <a:srgbClr val="A6A6A6"/>
              </a:solidFill>
              <a:latin typeface="Calibri" pitchFamily="34" charset="0"/>
            </a:endParaRPr>
          </a:p>
        </p:txBody>
      </p:sp>
      <p:cxnSp>
        <p:nvCxnSpPr>
          <p:cNvPr id="15" name="Straight Arrow Connector 14"/>
          <p:cNvCxnSpPr/>
          <p:nvPr/>
        </p:nvCxnSpPr>
        <p:spPr>
          <a:xfrm rot="5400000">
            <a:off x="4196557" y="4537892"/>
            <a:ext cx="533400" cy="1587"/>
          </a:xfrm>
          <a:prstGeom prst="straightConnector1">
            <a:avLst/>
          </a:prstGeom>
          <a:ln w="3810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1605757" y="627879"/>
            <a:ext cx="533400" cy="1587"/>
          </a:xfrm>
          <a:prstGeom prst="straightConnector1">
            <a:avLst/>
          </a:prstGeom>
          <a:ln w="38100">
            <a:solidFill>
              <a:schemeClr val="accent1">
                <a:lumMod val="40000"/>
                <a:lumOff val="6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19800" y="1809750"/>
            <a:ext cx="2971800" cy="1323439"/>
          </a:xfrm>
          <a:prstGeom prst="rect">
            <a:avLst/>
          </a:prstGeom>
          <a:noFill/>
        </p:spPr>
        <p:txBody>
          <a:bodyPr wrap="square" rtlCol="0">
            <a:spAutoFit/>
          </a:bodyPr>
          <a:lstStyle/>
          <a:p>
            <a:pPr algn="r"/>
            <a:r>
              <a:rPr lang="en-US" sz="4000" dirty="0" smtClean="0">
                <a:latin typeface="Calibri" pitchFamily="34" charset="0"/>
                <a:cs typeface="Calibri" pitchFamily="34" charset="0"/>
              </a:rPr>
              <a:t>Beyond Technology ..</a:t>
            </a:r>
            <a:endParaRPr lang="en-US" sz="4000" dirty="0">
              <a:latin typeface="Calibri" pitchFamily="34" charset="0"/>
              <a:cs typeface="Calibri" pitchFamily="34" charset="0"/>
            </a:endParaRPr>
          </a:p>
        </p:txBody>
      </p:sp>
    </p:spTree>
    <p:extLst>
      <p:ext uri="{BB962C8B-B14F-4D97-AF65-F5344CB8AC3E}">
        <p14:creationId xmlns:p14="http://schemas.microsoft.com/office/powerpoint/2010/main" val="2931945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85949"/>
            <a:ext cx="9220200" cy="419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0" y="0"/>
            <a:ext cx="9144000" cy="51435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sp>
        <p:nvSpPr>
          <p:cNvPr id="2" name="Rectangle 1"/>
          <p:cNvSpPr/>
          <p:nvPr/>
        </p:nvSpPr>
        <p:spPr>
          <a:xfrm>
            <a:off x="0" y="209551"/>
            <a:ext cx="9144000" cy="120023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03" name="Rectangle 4"/>
          <p:cNvSpPr>
            <a:spLocks noChangeArrowheads="1"/>
          </p:cNvSpPr>
          <p:nvPr/>
        </p:nvSpPr>
        <p:spPr bwMode="auto">
          <a:xfrm>
            <a:off x="2124655" y="209551"/>
            <a:ext cx="5021510" cy="1200236"/>
          </a:xfrm>
          <a:prstGeom prst="rect">
            <a:avLst/>
          </a:prstGeom>
          <a:solidFill>
            <a:schemeClr val="bg2"/>
          </a:solidFill>
          <a:ln>
            <a:noFill/>
          </a:ln>
          <a:extLst/>
        </p:spPr>
        <p:txBody>
          <a:bodyPr wrap="none" lIns="91348" tIns="45674" rIns="91348" bIns="45674">
            <a:spAutoFit/>
          </a:bodyPr>
          <a:lstStyle/>
          <a:p>
            <a:pPr fontAlgn="base">
              <a:spcBef>
                <a:spcPct val="0"/>
              </a:spcBef>
              <a:spcAft>
                <a:spcPct val="0"/>
              </a:spcAft>
            </a:pPr>
            <a:r>
              <a:rPr lang="en-US" sz="7200" dirty="0" err="1">
                <a:solidFill>
                  <a:srgbClr val="A6A6A6"/>
                </a:solidFill>
                <a:latin typeface="Calibri" charset="0"/>
                <a:ea typeface="ＭＳ Ｐゴシック" charset="-128"/>
              </a:rPr>
              <a:t>ne</a:t>
            </a:r>
            <a:r>
              <a:rPr lang="en-US" sz="7200" dirty="0" err="1">
                <a:solidFill>
                  <a:srgbClr val="FFFFCC"/>
                </a:solidFill>
                <a:latin typeface="Calibri" charset="0"/>
                <a:ea typeface="ＭＳ Ｐゴシック" charset="-128"/>
              </a:rPr>
              <a:t>X</a:t>
            </a:r>
            <a:r>
              <a:rPr lang="en-US" sz="7200" dirty="0" err="1">
                <a:solidFill>
                  <a:srgbClr val="A6A6A6"/>
                </a:solidFill>
                <a:latin typeface="Calibri" charset="0"/>
                <a:ea typeface="ＭＳ Ｐゴシック" charset="-128"/>
              </a:rPr>
              <a:t>t</a:t>
            </a:r>
            <a:r>
              <a:rPr lang="en-US" sz="7200" dirty="0">
                <a:solidFill>
                  <a:srgbClr val="A6A6A6"/>
                </a:solidFill>
                <a:latin typeface="Calibri" charset="0"/>
                <a:ea typeface="ＭＳ Ｐゴシック" charset="-128"/>
              </a:rPr>
              <a:t>  =   </a:t>
            </a:r>
            <a:r>
              <a:rPr lang="en-US" sz="7200" dirty="0" smtClean="0">
                <a:latin typeface="Calibri" charset="0"/>
                <a:ea typeface="ＭＳ Ｐゴシック" charset="-128"/>
              </a:rPr>
              <a:t>X++ </a:t>
            </a:r>
            <a:endParaRPr lang="en-US" sz="3200" baseline="30000" dirty="0">
              <a:latin typeface="Calibri" charset="0"/>
              <a:ea typeface="ＭＳ Ｐゴシック" charset="-128"/>
            </a:endParaRPr>
          </a:p>
        </p:txBody>
      </p:sp>
      <p:sp>
        <p:nvSpPr>
          <p:cNvPr id="11" name="TextBox 10"/>
          <p:cNvSpPr txBox="1"/>
          <p:nvPr/>
        </p:nvSpPr>
        <p:spPr>
          <a:xfrm>
            <a:off x="76201" y="348049"/>
            <a:ext cx="1219200" cy="923330"/>
          </a:xfrm>
          <a:prstGeom prst="rect">
            <a:avLst/>
          </a:prstGeom>
          <a:solidFill>
            <a:schemeClr val="bg2"/>
          </a:solidFill>
        </p:spPr>
        <p:txBody>
          <a:bodyPr wrap="square" lIns="91348" tIns="45674" rIns="91348" bIns="45674" rtlCol="0">
            <a:spAutoFit/>
          </a:bodyPr>
          <a:lstStyle/>
          <a:p>
            <a:r>
              <a:rPr lang="en-US" sz="5400" dirty="0" smtClean="0">
                <a:latin typeface="Calibri" pitchFamily="34" charset="0"/>
                <a:cs typeface="Calibri" pitchFamily="34" charset="0"/>
              </a:rPr>
              <a:t>#5:</a:t>
            </a:r>
            <a:endParaRPr lang="en-US" sz="5400" dirty="0">
              <a:latin typeface="Calibri" pitchFamily="34" charset="0"/>
              <a:cs typeface="Calibri" pitchFamily="34" charset="0"/>
            </a:endParaRPr>
          </a:p>
        </p:txBody>
      </p:sp>
      <p:sp>
        <p:nvSpPr>
          <p:cNvPr id="10" name="Rectangle 9"/>
          <p:cNvSpPr/>
          <p:nvPr/>
        </p:nvSpPr>
        <p:spPr>
          <a:xfrm>
            <a:off x="0" y="1733550"/>
            <a:ext cx="9144000" cy="76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idx="1"/>
          </p:nvPr>
        </p:nvSpPr>
        <p:spPr>
          <a:xfrm>
            <a:off x="4609852" y="1809750"/>
            <a:ext cx="4534148" cy="609597"/>
          </a:xfrm>
          <a:solidFill>
            <a:schemeClr val="bg2"/>
          </a:solidFill>
        </p:spPr>
        <p:txBody>
          <a:bodyPr/>
          <a:lstStyle/>
          <a:p>
            <a:pPr marL="0" indent="0" algn="ctr" eaLnBrk="1" hangingPunct="1">
              <a:buNone/>
              <a:defRPr/>
            </a:pPr>
            <a:r>
              <a:rPr lang="en-US" sz="4000" dirty="0" smtClean="0">
                <a:solidFill>
                  <a:schemeClr val="tx1">
                    <a:lumMod val="65000"/>
                  </a:schemeClr>
                </a:solidFill>
                <a:latin typeface="Calibri" pitchFamily="34" charset="0"/>
                <a:cs typeface="Calibri" pitchFamily="34" charset="0"/>
              </a:rPr>
              <a:t>X +</a:t>
            </a:r>
            <a:r>
              <a:rPr lang="en-US" sz="4000" dirty="0" smtClean="0">
                <a:latin typeface="Calibri" pitchFamily="34" charset="0"/>
                <a:cs typeface="Calibri" pitchFamily="34" charset="0"/>
              </a:rPr>
              <a:t> Adjective</a:t>
            </a:r>
          </a:p>
          <a:p>
            <a:pPr marL="0" indent="0" algn="ctr" eaLnBrk="1" hangingPunct="1">
              <a:buNone/>
              <a:defRPr/>
            </a:pPr>
            <a:r>
              <a:rPr lang="en-US" sz="3600" dirty="0">
                <a:latin typeface="Calibri" pitchFamily="34" charset="0"/>
                <a:cs typeface="Calibri" pitchFamily="34" charset="0"/>
              </a:rPr>
              <a:t>	</a:t>
            </a:r>
            <a:r>
              <a:rPr lang="en-US" sz="3600" dirty="0" smtClean="0">
                <a:latin typeface="Calibri" pitchFamily="34" charset="0"/>
                <a:cs typeface="Calibri" pitchFamily="34" charset="0"/>
              </a:rPr>
              <a:t>			</a:t>
            </a:r>
            <a:endParaRPr lang="en-US" sz="3600" dirty="0">
              <a:solidFill>
                <a:schemeClr val="tx2">
                  <a:lumMod val="40000"/>
                  <a:lumOff val="60000"/>
                </a:schemeClr>
              </a:solidFill>
              <a:latin typeface="Calibri" pitchFamily="34" charset="0"/>
              <a:cs typeface="Calibri" pitchFamily="34" charset="0"/>
            </a:endParaRPr>
          </a:p>
        </p:txBody>
      </p:sp>
    </p:spTree>
    <p:extLst>
      <p:ext uri="{BB962C8B-B14F-4D97-AF65-F5344CB8AC3E}">
        <p14:creationId xmlns:p14="http://schemas.microsoft.com/office/powerpoint/2010/main" val="225129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5143500"/>
          </a:xfrm>
          <a:prstGeom prst="rect">
            <a:avLst/>
          </a:prstGeom>
          <a:solidFill>
            <a:schemeClr val="bg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sz="1400">
              <a:solidFill>
                <a:schemeClr val="tx1">
                  <a:lumMod val="95000"/>
                </a:schemeClr>
              </a:solidFill>
            </a:endParaRPr>
          </a:p>
        </p:txBody>
      </p:sp>
      <p:sp>
        <p:nvSpPr>
          <p:cNvPr id="206854" name="Rectangle 18"/>
          <p:cNvSpPr>
            <a:spLocks noChangeArrowheads="1"/>
          </p:cNvSpPr>
          <p:nvPr/>
        </p:nvSpPr>
        <p:spPr bwMode="auto">
          <a:xfrm>
            <a:off x="228600" y="285750"/>
            <a:ext cx="2759832" cy="584683"/>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smtClean="0">
                <a:solidFill>
                  <a:schemeClr val="tx1">
                    <a:lumMod val="95000"/>
                  </a:schemeClr>
                </a:solidFill>
                <a:latin typeface="Calibri" charset="0"/>
                <a:ea typeface="ＭＳ Ｐゴシック" charset="-128"/>
              </a:rPr>
              <a:t>Adaptive</a:t>
            </a:r>
            <a:endParaRPr lang="en-US" sz="3200" dirty="0">
              <a:solidFill>
                <a:schemeClr val="tx1">
                  <a:lumMod val="95000"/>
                </a:schemeClr>
              </a:solidFill>
              <a:latin typeface="Calibri" charset="0"/>
              <a:ea typeface="ＭＳ Ｐゴシック" charset="-128"/>
            </a:endParaRPr>
          </a:p>
        </p:txBody>
      </p:sp>
      <p:sp>
        <p:nvSpPr>
          <p:cNvPr id="6" name="Rectangle 18"/>
          <p:cNvSpPr>
            <a:spLocks noChangeArrowheads="1"/>
          </p:cNvSpPr>
          <p:nvPr/>
        </p:nvSpPr>
        <p:spPr bwMode="auto">
          <a:xfrm>
            <a:off x="3429000" y="3537433"/>
            <a:ext cx="1318992" cy="584683"/>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smtClean="0">
                <a:solidFill>
                  <a:schemeClr val="tx1">
                    <a:lumMod val="95000"/>
                  </a:schemeClr>
                </a:solidFill>
                <a:latin typeface="Calibri" charset="0"/>
                <a:ea typeface="ＭＳ Ｐゴシック" charset="-128"/>
              </a:rPr>
              <a:t>Social</a:t>
            </a:r>
            <a:endParaRPr lang="en-US" sz="1100" dirty="0">
              <a:solidFill>
                <a:schemeClr val="tx1">
                  <a:lumMod val="95000"/>
                </a:schemeClr>
              </a:solidFill>
              <a:latin typeface="Calibri" charset="0"/>
              <a:ea typeface="ＭＳ Ｐゴシック" charset="-128"/>
            </a:endParaRPr>
          </a:p>
        </p:txBody>
      </p:sp>
      <p:sp>
        <p:nvSpPr>
          <p:cNvPr id="7" name="Rectangle 18"/>
          <p:cNvSpPr>
            <a:spLocks noChangeArrowheads="1"/>
          </p:cNvSpPr>
          <p:nvPr/>
        </p:nvSpPr>
        <p:spPr bwMode="auto">
          <a:xfrm>
            <a:off x="1254882" y="1111491"/>
            <a:ext cx="2759832" cy="584683"/>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a:solidFill>
                  <a:schemeClr val="tx1">
                    <a:lumMod val="95000"/>
                  </a:schemeClr>
                </a:solidFill>
                <a:latin typeface="Calibri" charset="0"/>
                <a:ea typeface="ＭＳ Ｐゴシック" charset="-128"/>
              </a:rPr>
              <a:t>Hierarchical</a:t>
            </a:r>
            <a:endParaRPr lang="en-US" sz="1100" dirty="0">
              <a:solidFill>
                <a:schemeClr val="tx1">
                  <a:lumMod val="95000"/>
                </a:schemeClr>
              </a:solidFill>
              <a:latin typeface="Calibri" charset="0"/>
              <a:ea typeface="ＭＳ Ｐゴシック" charset="-128"/>
            </a:endParaRPr>
          </a:p>
        </p:txBody>
      </p:sp>
      <p:sp>
        <p:nvSpPr>
          <p:cNvPr id="8" name="Rectangle 18"/>
          <p:cNvSpPr>
            <a:spLocks noChangeArrowheads="1"/>
          </p:cNvSpPr>
          <p:nvPr/>
        </p:nvSpPr>
        <p:spPr bwMode="auto">
          <a:xfrm>
            <a:off x="3643386" y="285750"/>
            <a:ext cx="2759832" cy="584683"/>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smtClean="0">
                <a:solidFill>
                  <a:schemeClr val="tx1">
                    <a:lumMod val="95000"/>
                  </a:schemeClr>
                </a:solidFill>
                <a:latin typeface="Calibri" charset="0"/>
                <a:ea typeface="ＭＳ Ｐゴシック" charset="-128"/>
              </a:rPr>
              <a:t>Distributed</a:t>
            </a:r>
            <a:endParaRPr lang="en-US" sz="1100" dirty="0">
              <a:solidFill>
                <a:schemeClr val="tx1">
                  <a:lumMod val="95000"/>
                </a:schemeClr>
              </a:solidFill>
              <a:latin typeface="Calibri" charset="0"/>
              <a:ea typeface="ＭＳ Ｐゴシック" charset="-128"/>
            </a:endParaRPr>
          </a:p>
        </p:txBody>
      </p:sp>
      <p:sp>
        <p:nvSpPr>
          <p:cNvPr id="9" name="Rectangle 18"/>
          <p:cNvSpPr>
            <a:spLocks noChangeArrowheads="1"/>
          </p:cNvSpPr>
          <p:nvPr/>
        </p:nvSpPr>
        <p:spPr bwMode="auto">
          <a:xfrm>
            <a:off x="3717168" y="4414456"/>
            <a:ext cx="2759832" cy="584683"/>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smtClean="0">
                <a:solidFill>
                  <a:schemeClr val="tx1">
                    <a:lumMod val="95000"/>
                  </a:schemeClr>
                </a:solidFill>
                <a:latin typeface="Calibri" charset="0"/>
                <a:ea typeface="ＭＳ Ｐゴシック" charset="-128"/>
              </a:rPr>
              <a:t>Personalized</a:t>
            </a:r>
            <a:endParaRPr lang="en-US" sz="1100" dirty="0">
              <a:solidFill>
                <a:schemeClr val="tx1">
                  <a:lumMod val="95000"/>
                </a:schemeClr>
              </a:solidFill>
              <a:latin typeface="Calibri" charset="0"/>
              <a:ea typeface="ＭＳ Ｐゴシック" charset="-128"/>
            </a:endParaRPr>
          </a:p>
        </p:txBody>
      </p:sp>
      <p:sp>
        <p:nvSpPr>
          <p:cNvPr id="10" name="Rectangle 18"/>
          <p:cNvSpPr>
            <a:spLocks noChangeArrowheads="1"/>
          </p:cNvSpPr>
          <p:nvPr/>
        </p:nvSpPr>
        <p:spPr bwMode="auto">
          <a:xfrm>
            <a:off x="3429000" y="2215667"/>
            <a:ext cx="2269368" cy="584683"/>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smtClean="0">
                <a:solidFill>
                  <a:schemeClr val="tx1">
                    <a:lumMod val="95000"/>
                  </a:schemeClr>
                </a:solidFill>
                <a:latin typeface="Calibri" charset="0"/>
                <a:ea typeface="ＭＳ Ｐゴシック" charset="-128"/>
              </a:rPr>
              <a:t>Parallelized</a:t>
            </a:r>
            <a:endParaRPr lang="en-US" sz="1100" dirty="0">
              <a:solidFill>
                <a:schemeClr val="tx1">
                  <a:lumMod val="95000"/>
                </a:schemeClr>
              </a:solidFill>
              <a:latin typeface="Calibri" charset="0"/>
              <a:ea typeface="ＭＳ Ｐゴシック" charset="-128"/>
            </a:endParaRPr>
          </a:p>
        </p:txBody>
      </p:sp>
      <p:sp>
        <p:nvSpPr>
          <p:cNvPr id="11" name="Rectangle 18"/>
          <p:cNvSpPr>
            <a:spLocks noChangeArrowheads="1"/>
          </p:cNvSpPr>
          <p:nvPr/>
        </p:nvSpPr>
        <p:spPr bwMode="auto">
          <a:xfrm>
            <a:off x="914400" y="1987067"/>
            <a:ext cx="1659768" cy="584683"/>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smtClean="0">
                <a:solidFill>
                  <a:schemeClr val="tx1">
                    <a:lumMod val="95000"/>
                  </a:schemeClr>
                </a:solidFill>
                <a:latin typeface="Calibri" charset="0"/>
                <a:ea typeface="ＭＳ Ｐゴシック" charset="-128"/>
              </a:rPr>
              <a:t>Efficient</a:t>
            </a:r>
            <a:endParaRPr lang="en-US" sz="1100" dirty="0">
              <a:solidFill>
                <a:schemeClr val="tx1">
                  <a:lumMod val="95000"/>
                </a:schemeClr>
              </a:solidFill>
              <a:latin typeface="Calibri" charset="0"/>
              <a:ea typeface="ＭＳ Ｐゴシック" charset="-128"/>
            </a:endParaRPr>
          </a:p>
        </p:txBody>
      </p:sp>
      <p:sp>
        <p:nvSpPr>
          <p:cNvPr id="12" name="Rectangle 18"/>
          <p:cNvSpPr>
            <a:spLocks noChangeArrowheads="1"/>
          </p:cNvSpPr>
          <p:nvPr/>
        </p:nvSpPr>
        <p:spPr bwMode="auto">
          <a:xfrm>
            <a:off x="6781800" y="4134574"/>
            <a:ext cx="1650096" cy="584683"/>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smtClean="0">
                <a:solidFill>
                  <a:schemeClr val="tx1">
                    <a:lumMod val="95000"/>
                  </a:schemeClr>
                </a:solidFill>
                <a:latin typeface="Calibri" charset="0"/>
                <a:ea typeface="ＭＳ Ｐゴシック" charset="-128"/>
              </a:rPr>
              <a:t>Open</a:t>
            </a:r>
            <a:endParaRPr lang="en-US" sz="1100" dirty="0">
              <a:solidFill>
                <a:schemeClr val="tx1">
                  <a:lumMod val="95000"/>
                </a:schemeClr>
              </a:solidFill>
              <a:latin typeface="Calibri" charset="0"/>
              <a:ea typeface="ＭＳ Ｐゴシック" charset="-128"/>
            </a:endParaRPr>
          </a:p>
        </p:txBody>
      </p:sp>
      <p:sp>
        <p:nvSpPr>
          <p:cNvPr id="13" name="Rectangle 18"/>
          <p:cNvSpPr>
            <a:spLocks noChangeArrowheads="1"/>
          </p:cNvSpPr>
          <p:nvPr/>
        </p:nvSpPr>
        <p:spPr bwMode="auto">
          <a:xfrm>
            <a:off x="6781800" y="2475662"/>
            <a:ext cx="1693032" cy="584683"/>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smtClean="0">
                <a:solidFill>
                  <a:srgbClr val="92D050"/>
                </a:solidFill>
                <a:latin typeface="Calibri" charset="0"/>
                <a:ea typeface="ＭＳ Ｐゴシック" charset="-128"/>
              </a:rPr>
              <a:t>Green</a:t>
            </a:r>
            <a:endParaRPr lang="en-US" sz="1100" dirty="0">
              <a:solidFill>
                <a:srgbClr val="92D050"/>
              </a:solidFill>
              <a:latin typeface="Calibri" charset="0"/>
              <a:ea typeface="ＭＳ Ｐゴシック" charset="-128"/>
            </a:endParaRPr>
          </a:p>
        </p:txBody>
      </p:sp>
      <p:sp>
        <p:nvSpPr>
          <p:cNvPr id="16" name="Rectangle 18"/>
          <p:cNvSpPr>
            <a:spLocks noChangeArrowheads="1"/>
          </p:cNvSpPr>
          <p:nvPr/>
        </p:nvSpPr>
        <p:spPr bwMode="auto">
          <a:xfrm>
            <a:off x="364368" y="3829773"/>
            <a:ext cx="2759832" cy="584683"/>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smtClean="0">
                <a:solidFill>
                  <a:schemeClr val="tx1">
                    <a:lumMod val="95000"/>
                  </a:schemeClr>
                </a:solidFill>
                <a:latin typeface="Calibri" charset="0"/>
                <a:ea typeface="ＭＳ Ｐゴシック" charset="-128"/>
              </a:rPr>
              <a:t>Democratized</a:t>
            </a:r>
            <a:endParaRPr lang="en-US" sz="1100" dirty="0">
              <a:solidFill>
                <a:schemeClr val="tx1">
                  <a:lumMod val="95000"/>
                </a:schemeClr>
              </a:solidFill>
              <a:latin typeface="Calibri" charset="0"/>
              <a:ea typeface="ＭＳ Ｐゴシック" charset="-128"/>
            </a:endParaRPr>
          </a:p>
        </p:txBody>
      </p:sp>
    </p:spTree>
    <p:extLst>
      <p:ext uri="{BB962C8B-B14F-4D97-AF65-F5344CB8AC3E}">
        <p14:creationId xmlns:p14="http://schemas.microsoft.com/office/powerpoint/2010/main" val="288335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vitorpamplona.com/deps/dual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8"/>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0"/>
            <a:ext cx="9144000" cy="51435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sp>
        <p:nvSpPr>
          <p:cNvPr id="208903" name="Rectangle 4"/>
          <p:cNvSpPr>
            <a:spLocks noChangeArrowheads="1"/>
          </p:cNvSpPr>
          <p:nvPr/>
        </p:nvSpPr>
        <p:spPr bwMode="auto">
          <a:xfrm>
            <a:off x="2124655" y="819151"/>
            <a:ext cx="4094839" cy="1200329"/>
          </a:xfrm>
          <a:prstGeom prst="rect">
            <a:avLst/>
          </a:prstGeom>
          <a:solidFill>
            <a:schemeClr val="bg2"/>
          </a:solidFill>
          <a:ln>
            <a:noFill/>
          </a:ln>
          <a:extLst/>
        </p:spPr>
        <p:txBody>
          <a:bodyPr wrap="none" lIns="91348" tIns="45674" rIns="91348" bIns="45674">
            <a:spAutoFit/>
          </a:bodyPr>
          <a:lstStyle/>
          <a:p>
            <a:pPr fontAlgn="base">
              <a:spcBef>
                <a:spcPct val="0"/>
              </a:spcBef>
              <a:spcAft>
                <a:spcPct val="0"/>
              </a:spcAft>
            </a:pPr>
            <a:r>
              <a:rPr lang="en-US" sz="7200" dirty="0" err="1">
                <a:solidFill>
                  <a:srgbClr val="A6A6A6"/>
                </a:solidFill>
                <a:latin typeface="Calibri" charset="0"/>
                <a:ea typeface="ＭＳ Ｐゴシック" charset="-128"/>
              </a:rPr>
              <a:t>ne</a:t>
            </a:r>
            <a:r>
              <a:rPr lang="en-US" sz="7200" dirty="0" err="1">
                <a:solidFill>
                  <a:srgbClr val="FFFFCC"/>
                </a:solidFill>
                <a:latin typeface="Calibri" charset="0"/>
                <a:ea typeface="ＭＳ Ｐゴシック" charset="-128"/>
              </a:rPr>
              <a:t>X</a:t>
            </a:r>
            <a:r>
              <a:rPr lang="en-US" sz="7200" dirty="0" err="1">
                <a:solidFill>
                  <a:srgbClr val="A6A6A6"/>
                </a:solidFill>
                <a:latin typeface="Calibri" charset="0"/>
                <a:ea typeface="ＭＳ Ｐゴシック" charset="-128"/>
              </a:rPr>
              <a:t>t</a:t>
            </a:r>
            <a:r>
              <a:rPr lang="en-US" sz="7200" dirty="0">
                <a:solidFill>
                  <a:srgbClr val="A6A6A6"/>
                </a:solidFill>
                <a:latin typeface="Calibri" charset="0"/>
                <a:ea typeface="ＭＳ Ｐゴシック" charset="-128"/>
              </a:rPr>
              <a:t>  =   </a:t>
            </a:r>
            <a:r>
              <a:rPr lang="en-US" sz="7200" dirty="0">
                <a:latin typeface="Calibri" charset="0"/>
                <a:ea typeface="ＭＳ Ｐゴシック" charset="-128"/>
              </a:rPr>
              <a:t>X </a:t>
            </a:r>
            <a:endParaRPr lang="en-US" sz="3200" baseline="30000" dirty="0">
              <a:latin typeface="Calibri" charset="0"/>
              <a:ea typeface="ＭＳ Ｐゴシック" charset="-128"/>
            </a:endParaRPr>
          </a:p>
        </p:txBody>
      </p:sp>
      <p:sp>
        <p:nvSpPr>
          <p:cNvPr id="11" name="TextBox 10"/>
          <p:cNvSpPr txBox="1"/>
          <p:nvPr/>
        </p:nvSpPr>
        <p:spPr>
          <a:xfrm>
            <a:off x="76201" y="957649"/>
            <a:ext cx="1219200" cy="923330"/>
          </a:xfrm>
          <a:prstGeom prst="rect">
            <a:avLst/>
          </a:prstGeom>
          <a:solidFill>
            <a:schemeClr val="bg2"/>
          </a:solidFill>
        </p:spPr>
        <p:txBody>
          <a:bodyPr wrap="square" lIns="91348" tIns="45674" rIns="91348" bIns="45674" rtlCol="0">
            <a:spAutoFit/>
          </a:bodyPr>
          <a:lstStyle/>
          <a:p>
            <a:r>
              <a:rPr lang="en-US" sz="5400" dirty="0" smtClean="0">
                <a:latin typeface="Calibri" pitchFamily="34" charset="0"/>
                <a:cs typeface="Calibri" pitchFamily="34" charset="0"/>
              </a:rPr>
              <a:t>#6:</a:t>
            </a:r>
            <a:endParaRPr lang="en-US" sz="5400" dirty="0">
              <a:latin typeface="Calibri" pitchFamily="34" charset="0"/>
              <a:cs typeface="Calibri" pitchFamily="34" charset="0"/>
            </a:endParaRPr>
          </a:p>
        </p:txBody>
      </p:sp>
      <p:sp>
        <p:nvSpPr>
          <p:cNvPr id="14" name="Content Placeholder 2"/>
          <p:cNvSpPr>
            <a:spLocks noGrp="1"/>
          </p:cNvSpPr>
          <p:nvPr>
            <p:ph idx="1"/>
          </p:nvPr>
        </p:nvSpPr>
        <p:spPr>
          <a:xfrm>
            <a:off x="1905001" y="2571753"/>
            <a:ext cx="4534148" cy="609597"/>
          </a:xfrm>
          <a:solidFill>
            <a:schemeClr val="bg2"/>
          </a:solidFill>
        </p:spPr>
        <p:txBody>
          <a:bodyPr/>
          <a:lstStyle/>
          <a:p>
            <a:pPr marL="0" indent="0" algn="ctr" eaLnBrk="1" hangingPunct="1">
              <a:buNone/>
              <a:defRPr/>
            </a:pPr>
            <a:r>
              <a:rPr lang="en-US" dirty="0" smtClean="0">
                <a:latin typeface="Calibri" pitchFamily="34" charset="0"/>
                <a:cs typeface="Calibri" pitchFamily="34" charset="0"/>
              </a:rPr>
              <a:t>Do exactly the opposite</a:t>
            </a:r>
          </a:p>
          <a:p>
            <a:pPr marL="0" indent="0" algn="ctr" eaLnBrk="1" hangingPunct="1">
              <a:buNone/>
              <a:defRPr/>
            </a:pPr>
            <a:r>
              <a:rPr lang="en-US" sz="2800" dirty="0">
                <a:latin typeface="Calibri" pitchFamily="34" charset="0"/>
                <a:cs typeface="Calibri" pitchFamily="34" charset="0"/>
              </a:rPr>
              <a:t>	</a:t>
            </a:r>
            <a:r>
              <a:rPr lang="en-US" sz="2800" dirty="0" smtClean="0">
                <a:latin typeface="Calibri" pitchFamily="34" charset="0"/>
                <a:cs typeface="Calibri" pitchFamily="34" charset="0"/>
              </a:rPr>
              <a:t>			</a:t>
            </a:r>
            <a:endParaRPr lang="en-US" sz="2800" dirty="0">
              <a:solidFill>
                <a:schemeClr val="tx2">
                  <a:lumMod val="40000"/>
                  <a:lumOff val="60000"/>
                </a:schemeClr>
              </a:solidFill>
              <a:latin typeface="Calibri" pitchFamily="34" charset="0"/>
              <a:cs typeface="Calibri" pitchFamily="34" charset="0"/>
            </a:endParaRPr>
          </a:p>
        </p:txBody>
      </p:sp>
      <p:cxnSp>
        <p:nvCxnSpPr>
          <p:cNvPr id="4" name="Straight Connector 3"/>
          <p:cNvCxnSpPr/>
          <p:nvPr/>
        </p:nvCxnSpPr>
        <p:spPr>
          <a:xfrm>
            <a:off x="5410200" y="957649"/>
            <a:ext cx="4572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597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5143500"/>
          </a:xfrm>
          <a:prstGeom prst="rect">
            <a:avLst/>
          </a:prstGeom>
          <a:solidFill>
            <a:schemeClr val="bg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sz="1400">
              <a:solidFill>
                <a:schemeClr val="tx1">
                  <a:lumMod val="95000"/>
                </a:schemeClr>
              </a:solidFill>
            </a:endParaRPr>
          </a:p>
        </p:txBody>
      </p:sp>
      <p:sp>
        <p:nvSpPr>
          <p:cNvPr id="2" name="Title 1"/>
          <p:cNvSpPr>
            <a:spLocks noGrp="1"/>
          </p:cNvSpPr>
          <p:nvPr>
            <p:ph type="title"/>
          </p:nvPr>
        </p:nvSpPr>
        <p:spPr/>
        <p:txBody>
          <a:bodyPr/>
          <a:lstStyle/>
          <a:p>
            <a:pPr>
              <a:defRPr/>
            </a:pPr>
            <a:r>
              <a:rPr lang="en-US" sz="4800" b="0" dirty="0" err="1" smtClean="0">
                <a:solidFill>
                  <a:schemeClr val="tx2">
                    <a:lumMod val="20000"/>
                    <a:lumOff val="80000"/>
                  </a:schemeClr>
                </a:solidFill>
                <a:effectLst/>
                <a:latin typeface="Calibri" pitchFamily="34" charset="0"/>
                <a:cs typeface="Calibri" pitchFamily="34" charset="0"/>
              </a:rPr>
              <a:t>Fosbury</a:t>
            </a:r>
            <a:r>
              <a:rPr lang="en-US" sz="4800" b="0" dirty="0" smtClean="0">
                <a:solidFill>
                  <a:schemeClr val="tx2">
                    <a:lumMod val="20000"/>
                    <a:lumOff val="80000"/>
                  </a:schemeClr>
                </a:solidFill>
                <a:effectLst/>
                <a:latin typeface="Calibri" pitchFamily="34" charset="0"/>
                <a:cs typeface="Calibri" pitchFamily="34" charset="0"/>
              </a:rPr>
              <a:t> Flop</a:t>
            </a:r>
            <a:endParaRPr lang="en-US" sz="4800" b="0" dirty="0">
              <a:solidFill>
                <a:schemeClr val="tx2">
                  <a:lumMod val="20000"/>
                  <a:lumOff val="80000"/>
                </a:schemeClr>
              </a:solidFill>
              <a:effectLst/>
              <a:latin typeface="Calibri" pitchFamily="34" charset="0"/>
              <a:cs typeface="Calibri" pitchFamily="34" charset="0"/>
            </a:endParaRPr>
          </a:p>
        </p:txBody>
      </p:sp>
      <p:pic>
        <p:nvPicPr>
          <p:cNvPr id="2344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28735"/>
            <a:ext cx="3377738" cy="22562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34500" name="Rectangle 4"/>
          <p:cNvSpPr>
            <a:spLocks noChangeArrowheads="1"/>
          </p:cNvSpPr>
          <p:nvPr/>
        </p:nvSpPr>
        <p:spPr bwMode="auto">
          <a:xfrm>
            <a:off x="228600" y="3371885"/>
            <a:ext cx="5181600" cy="23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8" tIns="45674" rIns="91348" bIns="45674">
            <a:spAutoFit/>
          </a:bodyPr>
          <a:lstStyle/>
          <a:p>
            <a:pPr eaLnBrk="0" fontAlgn="base" hangingPunct="0">
              <a:spcBef>
                <a:spcPct val="0"/>
              </a:spcBef>
              <a:spcAft>
                <a:spcPct val="0"/>
              </a:spcAft>
            </a:pPr>
            <a:r>
              <a:rPr lang="en-US" sz="900" dirty="0">
                <a:solidFill>
                  <a:schemeClr val="tx1">
                    <a:lumMod val="65000"/>
                  </a:schemeClr>
                </a:solidFill>
                <a:latin typeface="Calibri" pitchFamily="34" charset="0"/>
                <a:ea typeface="ＭＳ Ｐゴシック" charset="-128"/>
                <a:cs typeface="Calibri" pitchFamily="34" charset="0"/>
              </a:rPr>
              <a:t>http://en.wikipedia.org/wiki/File:Bundesarchiv_Bild_183-S0305-0030,_Rolf_Beilschmidt.jpg</a:t>
            </a:r>
          </a:p>
        </p:txBody>
      </p:sp>
      <p:pic>
        <p:nvPicPr>
          <p:cNvPr id="2345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028735"/>
            <a:ext cx="3505200" cy="22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2" name="Rectangle 6"/>
          <p:cNvSpPr>
            <a:spLocks noChangeArrowheads="1"/>
          </p:cNvSpPr>
          <p:nvPr/>
        </p:nvSpPr>
        <p:spPr bwMode="auto">
          <a:xfrm>
            <a:off x="6019800" y="4885574"/>
            <a:ext cx="3124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8" tIns="45674" rIns="91348" bIns="45674">
            <a:spAutoFit/>
          </a:bodyPr>
          <a:lstStyle/>
          <a:p>
            <a:pPr eaLnBrk="0" fontAlgn="base" hangingPunct="0">
              <a:spcBef>
                <a:spcPct val="0"/>
              </a:spcBef>
              <a:spcAft>
                <a:spcPct val="0"/>
              </a:spcAft>
            </a:pPr>
            <a:r>
              <a:rPr lang="en-US" sz="1200" dirty="0">
                <a:solidFill>
                  <a:srgbClr val="FFFFFF"/>
                </a:solidFill>
                <a:latin typeface="Calibri" pitchFamily="34" charset="0"/>
                <a:ea typeface="ＭＳ Ｐゴシック" charset="-128"/>
                <a:cs typeface="Calibri" pitchFamily="34" charset="0"/>
              </a:rPr>
              <a:t>http://en.wikipedia.org/wiki/Dick_Fosbury</a:t>
            </a:r>
          </a:p>
        </p:txBody>
      </p:sp>
      <p:sp>
        <p:nvSpPr>
          <p:cNvPr id="234503" name="Rectangle 7"/>
          <p:cNvSpPr>
            <a:spLocks noChangeArrowheads="1"/>
          </p:cNvSpPr>
          <p:nvPr/>
        </p:nvSpPr>
        <p:spPr bwMode="auto">
          <a:xfrm>
            <a:off x="456100" y="3983204"/>
            <a:ext cx="304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8" tIns="45674" rIns="91348" bIns="45674">
            <a:spAutoFit/>
          </a:bodyPr>
          <a:lstStyle/>
          <a:p>
            <a:pPr algn="ctr" eaLnBrk="0" fontAlgn="base" hangingPunct="0">
              <a:spcBef>
                <a:spcPct val="0"/>
              </a:spcBef>
              <a:spcAft>
                <a:spcPct val="0"/>
              </a:spcAft>
            </a:pPr>
            <a:r>
              <a:rPr lang="en-US" sz="2400" dirty="0">
                <a:solidFill>
                  <a:srgbClr val="FFFFFF"/>
                </a:solidFill>
                <a:latin typeface="Calibri" pitchFamily="34" charset="0"/>
                <a:ea typeface="ＭＳ Ｐゴシック" charset="-128"/>
                <a:cs typeface="Calibri" pitchFamily="34" charset="0"/>
              </a:rPr>
              <a:t>Straddle Method</a:t>
            </a:r>
          </a:p>
        </p:txBody>
      </p:sp>
      <p:sp>
        <p:nvSpPr>
          <p:cNvPr id="11" name="Down Arrow 10"/>
          <p:cNvSpPr/>
          <p:nvPr/>
        </p:nvSpPr>
        <p:spPr>
          <a:xfrm rot="16200000">
            <a:off x="4297500" y="1916999"/>
            <a:ext cx="609600" cy="479700"/>
          </a:xfrm>
          <a:prstGeom prst="downArrow">
            <a:avLst/>
          </a:prstGeom>
          <a:solidFill>
            <a:schemeClr val="bg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sz="2400">
              <a:solidFill>
                <a:srgbClr val="FFFFFF"/>
              </a:solidFill>
              <a:latin typeface="Calibri" pitchFamily="34" charset="0"/>
              <a:cs typeface="Calibri" pitchFamily="34" charset="0"/>
            </a:endParaRPr>
          </a:p>
        </p:txBody>
      </p:sp>
      <p:sp>
        <p:nvSpPr>
          <p:cNvPr id="12" name="Rectangle 7"/>
          <p:cNvSpPr>
            <a:spLocks noChangeArrowheads="1"/>
          </p:cNvSpPr>
          <p:nvPr/>
        </p:nvSpPr>
        <p:spPr bwMode="auto">
          <a:xfrm>
            <a:off x="3716985" y="4015178"/>
            <a:ext cx="1880062" cy="461572"/>
          </a:xfrm>
          <a:prstGeom prst="rect">
            <a:avLst/>
          </a:prstGeom>
          <a:solidFill>
            <a:schemeClr val="bg2">
              <a:lumMod val="85000"/>
              <a:lumOff val="15000"/>
            </a:schemeClr>
          </a:solidFill>
          <a:ln>
            <a:noFill/>
          </a:ln>
          <a:extLst/>
        </p:spPr>
        <p:txBody>
          <a:bodyPr wrap="square" lIns="91348" tIns="45674" rIns="91348" bIns="45674">
            <a:spAutoFit/>
          </a:bodyPr>
          <a:lstStyle/>
          <a:p>
            <a:pPr algn="ctr" eaLnBrk="0" fontAlgn="base" hangingPunct="0">
              <a:spcBef>
                <a:spcPct val="0"/>
              </a:spcBef>
              <a:spcAft>
                <a:spcPct val="0"/>
              </a:spcAft>
            </a:pPr>
            <a:r>
              <a:rPr lang="en-US" sz="2400" dirty="0">
                <a:solidFill>
                  <a:srgbClr val="FFFFFF"/>
                </a:solidFill>
                <a:latin typeface="Calibri" pitchFamily="34" charset="0"/>
                <a:ea typeface="ＭＳ Ｐゴシック" charset="-128"/>
                <a:cs typeface="Calibri" pitchFamily="34" charset="0"/>
              </a:rPr>
              <a:t>Foam Rubber</a:t>
            </a:r>
          </a:p>
        </p:txBody>
      </p:sp>
      <p:sp>
        <p:nvSpPr>
          <p:cNvPr id="13" name="Rectangle 7"/>
          <p:cNvSpPr>
            <a:spLocks noChangeArrowheads="1"/>
          </p:cNvSpPr>
          <p:nvPr/>
        </p:nvSpPr>
        <p:spPr bwMode="auto">
          <a:xfrm>
            <a:off x="5638800" y="3983204"/>
            <a:ext cx="304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8" tIns="45674" rIns="91348" bIns="45674">
            <a:spAutoFit/>
          </a:bodyPr>
          <a:lstStyle/>
          <a:p>
            <a:pPr algn="ctr" eaLnBrk="0" fontAlgn="base" hangingPunct="0">
              <a:spcBef>
                <a:spcPct val="0"/>
              </a:spcBef>
              <a:spcAft>
                <a:spcPct val="0"/>
              </a:spcAft>
            </a:pPr>
            <a:r>
              <a:rPr lang="en-US" sz="2400" dirty="0" err="1">
                <a:solidFill>
                  <a:srgbClr val="FFFFFF"/>
                </a:solidFill>
                <a:latin typeface="Calibri" pitchFamily="34" charset="0"/>
                <a:ea typeface="ＭＳ Ｐゴシック" charset="-128"/>
                <a:cs typeface="Calibri" pitchFamily="34" charset="0"/>
              </a:rPr>
              <a:t>Fosbury</a:t>
            </a:r>
            <a:r>
              <a:rPr lang="en-US" sz="2400" dirty="0">
                <a:solidFill>
                  <a:srgbClr val="FFFFFF"/>
                </a:solidFill>
                <a:latin typeface="Calibri" pitchFamily="34" charset="0"/>
                <a:ea typeface="ＭＳ Ｐゴシック" charset="-128"/>
                <a:cs typeface="Calibri" pitchFamily="34" charset="0"/>
              </a:rPr>
              <a:t> Method</a:t>
            </a:r>
          </a:p>
        </p:txBody>
      </p:sp>
    </p:spTree>
    <p:extLst>
      <p:ext uri="{BB962C8B-B14F-4D97-AF65-F5344CB8AC3E}">
        <p14:creationId xmlns:p14="http://schemas.microsoft.com/office/powerpoint/2010/main" val="2197134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endParaRPr lang="en-US" smtClean="0">
              <a:ea typeface="ＭＳ Ｐゴシック" pitchFamily="-128" charset="-128"/>
            </a:endParaRPr>
          </a:p>
        </p:txBody>
      </p:sp>
      <p:sp>
        <p:nvSpPr>
          <p:cNvPr id="82947" name="Content Placeholder 2"/>
          <p:cNvSpPr>
            <a:spLocks noGrp="1"/>
          </p:cNvSpPr>
          <p:nvPr>
            <p:ph idx="1"/>
          </p:nvPr>
        </p:nvSpPr>
        <p:spPr/>
        <p:txBody>
          <a:bodyPr/>
          <a:lstStyle/>
          <a:p>
            <a:endParaRPr lang="en-US" smtClean="0">
              <a:ea typeface="ＭＳ Ｐゴシック" pitchFamily="-128" charset="-128"/>
            </a:endParaRPr>
          </a:p>
        </p:txBody>
      </p:sp>
      <p:pic>
        <p:nvPicPr>
          <p:cNvPr id="8294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2381249"/>
            <a:ext cx="12377738" cy="847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6"/>
          <p:cNvSpPr txBox="1">
            <a:spLocks noChangeArrowheads="1"/>
          </p:cNvSpPr>
          <p:nvPr/>
        </p:nvSpPr>
        <p:spPr bwMode="auto">
          <a:xfrm>
            <a:off x="6172200" y="3601706"/>
            <a:ext cx="3048000" cy="646331"/>
          </a:xfrm>
          <a:prstGeom prst="rect">
            <a:avLst/>
          </a:prstGeom>
          <a:solidFill>
            <a:schemeClr val="tx2">
              <a:lumMod val="20000"/>
              <a:lumOff val="80000"/>
            </a:schemeClr>
          </a:solidFill>
          <a:ln>
            <a:solidFill>
              <a:schemeClr val="accent1">
                <a:lumMod val="60000"/>
                <a:lumOff val="40000"/>
              </a:schemeClr>
            </a:solidFill>
          </a:ln>
        </p:spPr>
        <p:txBody>
          <a:bodyPr lIns="91348" tIns="45674" rIns="91348" bIns="4567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defRPr/>
            </a:pPr>
            <a:r>
              <a:rPr lang="en-US" sz="3600" dirty="0">
                <a:solidFill>
                  <a:srgbClr val="4F81BD">
                    <a:lumMod val="75000"/>
                  </a:srgbClr>
                </a:solidFill>
                <a:latin typeface="Calibri" pitchFamily="34" charset="0"/>
              </a:rPr>
              <a:t>300+  DPI  LCDs</a:t>
            </a:r>
          </a:p>
        </p:txBody>
      </p:sp>
    </p:spTree>
    <p:extLst>
      <p:ext uri="{BB962C8B-B14F-4D97-AF65-F5344CB8AC3E}">
        <p14:creationId xmlns:p14="http://schemas.microsoft.com/office/powerpoint/2010/main" val="268989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Content Placeholder 4" descr="60889_469163173178_510118178_6653606_152284_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6612" y="-704552"/>
            <a:ext cx="9107388" cy="6832104"/>
          </a:xfrm>
        </p:spPr>
      </p:pic>
      <p:sp>
        <p:nvSpPr>
          <p:cNvPr id="3" name="TextBox 9"/>
          <p:cNvSpPr txBox="1">
            <a:spLocks noChangeArrowheads="1"/>
          </p:cNvSpPr>
          <p:nvPr/>
        </p:nvSpPr>
        <p:spPr bwMode="auto">
          <a:xfrm>
            <a:off x="217884" y="203600"/>
            <a:ext cx="2296716" cy="984871"/>
          </a:xfrm>
          <a:prstGeom prst="rect">
            <a:avLst/>
          </a:prstGeom>
          <a:solidFill>
            <a:schemeClr val="tx1">
              <a:lumMod val="75000"/>
              <a:lumOff val="25000"/>
            </a:schemeClr>
          </a:solidFill>
          <a:ln w="9525">
            <a:noFill/>
            <a:miter lim="800000"/>
            <a:headEnd/>
            <a:tailEnd/>
          </a:ln>
        </p:spPr>
        <p:txBody>
          <a:bodyPr lIns="91371" tIns="45687" rIns="91371" bIns="45687">
            <a:spAutoFit/>
          </a:bodyPr>
          <a:lstStyle/>
          <a:p>
            <a:pPr algn="ctr" defTabSz="514082" eaLnBrk="0" fontAlgn="base" hangingPunct="0">
              <a:spcBef>
                <a:spcPct val="0"/>
              </a:spcBef>
              <a:spcAft>
                <a:spcPct val="0"/>
              </a:spcAft>
              <a:defRPr/>
            </a:pPr>
            <a:r>
              <a:rPr lang="en-US" sz="2900" dirty="0">
                <a:solidFill>
                  <a:prstClr val="white"/>
                </a:solidFill>
                <a:ea typeface="ＭＳ Ｐゴシック" charset="-128"/>
                <a:sym typeface="Gill Sans"/>
              </a:rPr>
              <a:t>Slit Lamp for Cataracts</a:t>
            </a:r>
          </a:p>
        </p:txBody>
      </p:sp>
    </p:spTree>
    <p:extLst>
      <p:ext uri="{BB962C8B-B14F-4D97-AF65-F5344CB8AC3E}">
        <p14:creationId xmlns:p14="http://schemas.microsoft.com/office/powerpoint/2010/main" val="2149871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eaLnBrk="1" hangingPunct="1"/>
            <a:endParaRPr lang="en-US" smtClean="0">
              <a:ea typeface="MS PGothic" pitchFamily="34" charset="-128"/>
            </a:endParaRPr>
          </a:p>
        </p:txBody>
      </p:sp>
      <p:sp>
        <p:nvSpPr>
          <p:cNvPr id="113667" name="Content Placeholder 7"/>
          <p:cNvSpPr>
            <a:spLocks noGrp="1"/>
          </p:cNvSpPr>
          <p:nvPr>
            <p:ph idx="1"/>
          </p:nvPr>
        </p:nvSpPr>
        <p:spPr/>
        <p:txBody>
          <a:bodyPr/>
          <a:lstStyle/>
          <a:p>
            <a:endParaRPr lang="en-US" smtClean="0">
              <a:ea typeface="MS PGothic" pitchFamily="34" charset="-128"/>
            </a:endParaRPr>
          </a:p>
        </p:txBody>
      </p:sp>
      <p:sp>
        <p:nvSpPr>
          <p:cNvPr id="1136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100">
                <a:solidFill>
                  <a:srgbClr val="000000"/>
                </a:solidFill>
                <a:latin typeface="Gill Sans"/>
                <a:ea typeface="ヒラギノ角ゴ ProN W3" charset="-128"/>
                <a:sym typeface="Gill Sans"/>
              </a:defRPr>
            </a:lvl1pPr>
            <a:lvl2pPr marL="417675" indent="-160643" eaLnBrk="0" hangingPunct="0">
              <a:defRPr sz="2100">
                <a:solidFill>
                  <a:srgbClr val="000000"/>
                </a:solidFill>
                <a:latin typeface="Gill Sans"/>
                <a:ea typeface="ヒラギノ角ゴ ProN W3" charset="-128"/>
                <a:sym typeface="Gill Sans"/>
              </a:defRPr>
            </a:lvl2pPr>
            <a:lvl3pPr marL="642574" indent="-128517" eaLnBrk="0" hangingPunct="0">
              <a:defRPr sz="2100">
                <a:solidFill>
                  <a:srgbClr val="000000"/>
                </a:solidFill>
                <a:latin typeface="Gill Sans"/>
                <a:ea typeface="ヒラギノ角ゴ ProN W3" charset="-128"/>
                <a:sym typeface="Gill Sans"/>
              </a:defRPr>
            </a:lvl3pPr>
            <a:lvl4pPr marL="899606" indent="-128517" eaLnBrk="0" hangingPunct="0">
              <a:defRPr sz="2100">
                <a:solidFill>
                  <a:srgbClr val="000000"/>
                </a:solidFill>
                <a:latin typeface="Gill Sans"/>
                <a:ea typeface="ヒラギノ角ゴ ProN W3" charset="-128"/>
                <a:sym typeface="Gill Sans"/>
              </a:defRPr>
            </a:lvl4pPr>
            <a:lvl5pPr marL="1156632" indent="-128517" eaLnBrk="0" hangingPunct="0">
              <a:defRPr sz="2100">
                <a:solidFill>
                  <a:srgbClr val="000000"/>
                </a:solidFill>
                <a:latin typeface="Gill Sans"/>
                <a:ea typeface="ヒラギノ角ゴ ProN W3" charset="-128"/>
                <a:sym typeface="Gill Sans"/>
              </a:defRPr>
            </a:lvl5pPr>
            <a:lvl6pPr marL="1413657" indent="-128517" algn="ctr" eaLnBrk="0" fontAlgn="base" hangingPunct="0">
              <a:spcBef>
                <a:spcPct val="0"/>
              </a:spcBef>
              <a:spcAft>
                <a:spcPct val="0"/>
              </a:spcAft>
              <a:defRPr sz="2100">
                <a:solidFill>
                  <a:srgbClr val="000000"/>
                </a:solidFill>
                <a:latin typeface="Gill Sans"/>
                <a:ea typeface="ヒラギノ角ゴ ProN W3" charset="-128"/>
                <a:sym typeface="Gill Sans"/>
              </a:defRPr>
            </a:lvl6pPr>
            <a:lvl7pPr marL="1670689" indent="-128517" algn="ctr" eaLnBrk="0" fontAlgn="base" hangingPunct="0">
              <a:spcBef>
                <a:spcPct val="0"/>
              </a:spcBef>
              <a:spcAft>
                <a:spcPct val="0"/>
              </a:spcAft>
              <a:defRPr sz="2100">
                <a:solidFill>
                  <a:srgbClr val="000000"/>
                </a:solidFill>
                <a:latin typeface="Gill Sans"/>
                <a:ea typeface="ヒラギノ角ゴ ProN W3" charset="-128"/>
                <a:sym typeface="Gill Sans"/>
              </a:defRPr>
            </a:lvl7pPr>
            <a:lvl8pPr marL="1927721" indent="-128517" algn="ctr" eaLnBrk="0" fontAlgn="base" hangingPunct="0">
              <a:spcBef>
                <a:spcPct val="0"/>
              </a:spcBef>
              <a:spcAft>
                <a:spcPct val="0"/>
              </a:spcAft>
              <a:defRPr sz="2100">
                <a:solidFill>
                  <a:srgbClr val="000000"/>
                </a:solidFill>
                <a:latin typeface="Gill Sans"/>
                <a:ea typeface="ヒラギノ角ゴ ProN W3" charset="-128"/>
                <a:sym typeface="Gill Sans"/>
              </a:defRPr>
            </a:lvl8pPr>
            <a:lvl9pPr marL="2184747" indent="-128517" algn="ctr" eaLnBrk="0" fontAlgn="base" hangingPunct="0">
              <a:spcBef>
                <a:spcPct val="0"/>
              </a:spcBef>
              <a:spcAft>
                <a:spcPct val="0"/>
              </a:spcAft>
              <a:defRPr sz="2100">
                <a:solidFill>
                  <a:srgbClr val="000000"/>
                </a:solidFill>
                <a:latin typeface="Gill Sans"/>
                <a:ea typeface="ヒラギノ角ゴ ProN W3" charset="-128"/>
                <a:sym typeface="Gill Sans"/>
              </a:defRPr>
            </a:lvl9pPr>
          </a:lstStyle>
          <a:p>
            <a:pPr eaLnBrk="1" hangingPunct="1"/>
            <a:fld id="{3C0F7498-ADFE-4250-9942-739BDB23BECF}" type="slidenum">
              <a:rPr lang="en-US" sz="1200">
                <a:solidFill>
                  <a:srgbClr val="898989"/>
                </a:solidFill>
                <a:latin typeface="Arial Unicode MS" pitchFamily="34" charset="-128"/>
                <a:ea typeface="MS PGothic" pitchFamily="34" charset="-128"/>
              </a:rPr>
              <a:pPr eaLnBrk="1" hangingPunct="1"/>
              <a:t>37</a:t>
            </a:fld>
            <a:endParaRPr lang="en-US" sz="1200">
              <a:solidFill>
                <a:srgbClr val="898989"/>
              </a:solidFill>
              <a:latin typeface="Arial Unicode MS" pitchFamily="34" charset="-128"/>
              <a:ea typeface="MS PGothic" pitchFamily="34" charset="-128"/>
            </a:endParaRPr>
          </a:p>
        </p:txBody>
      </p:sp>
      <p:sp>
        <p:nvSpPr>
          <p:cNvPr id="113669" name="TextBox 7"/>
          <p:cNvSpPr txBox="1">
            <a:spLocks noChangeArrowheads="1"/>
          </p:cNvSpPr>
          <p:nvPr/>
        </p:nvSpPr>
        <p:spPr bwMode="auto">
          <a:xfrm>
            <a:off x="1752898" y="2686050"/>
            <a:ext cx="2133302"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87" rIns="91377" bIns="45687">
            <a:spAutoFit/>
          </a:bodyPr>
          <a:lstStyle>
            <a:lvl1pPr eaLnBrk="0" hangingPunct="0">
              <a:defRPr sz="3700">
                <a:solidFill>
                  <a:srgbClr val="000000"/>
                </a:solidFill>
                <a:latin typeface="Gill Sans"/>
                <a:ea typeface="ヒラギノ角ゴ ProN W3" charset="-128"/>
                <a:sym typeface="Gill Sans"/>
              </a:defRPr>
            </a:lvl1pPr>
            <a:lvl2pPr marL="742950" indent="-285750" eaLnBrk="0" hangingPunct="0">
              <a:defRPr sz="3700">
                <a:solidFill>
                  <a:srgbClr val="000000"/>
                </a:solidFill>
                <a:latin typeface="Gill Sans"/>
                <a:ea typeface="ヒラギノ角ゴ ProN W3" charset="-128"/>
                <a:sym typeface="Gill Sans"/>
              </a:defRPr>
            </a:lvl2pPr>
            <a:lvl3pPr marL="1143000" indent="-228600" eaLnBrk="0" hangingPunct="0">
              <a:defRPr sz="3700">
                <a:solidFill>
                  <a:srgbClr val="000000"/>
                </a:solidFill>
                <a:latin typeface="Gill Sans"/>
                <a:ea typeface="ヒラギノ角ゴ ProN W3" charset="-128"/>
                <a:sym typeface="Gill Sans"/>
              </a:defRPr>
            </a:lvl3pPr>
            <a:lvl4pPr marL="1600200" indent="-228600" eaLnBrk="0" hangingPunct="0">
              <a:defRPr sz="3700">
                <a:solidFill>
                  <a:srgbClr val="000000"/>
                </a:solidFill>
                <a:latin typeface="Gill Sans"/>
                <a:ea typeface="ヒラギノ角ゴ ProN W3" charset="-128"/>
                <a:sym typeface="Gill Sans"/>
              </a:defRPr>
            </a:lvl4pPr>
            <a:lvl5pPr marL="2057400" indent="-228600" eaLnBrk="0" hangingPunct="0">
              <a:defRPr sz="3700">
                <a:solidFill>
                  <a:srgbClr val="000000"/>
                </a:solidFill>
                <a:latin typeface="Gill Sans"/>
                <a:ea typeface="ヒラギノ角ゴ ProN W3" charset="-128"/>
                <a:sym typeface="Gill Sans"/>
              </a:defRPr>
            </a:lvl5pPr>
            <a:lvl6pPr marL="25146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6pPr>
            <a:lvl7pPr marL="29718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7pPr>
            <a:lvl8pPr marL="34290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8pPr>
            <a:lvl9pPr marL="38862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9pPr>
          </a:lstStyle>
          <a:p>
            <a:pPr defTabSz="514082" fontAlgn="base">
              <a:spcBef>
                <a:spcPct val="0"/>
              </a:spcBef>
              <a:spcAft>
                <a:spcPct val="0"/>
              </a:spcAft>
            </a:pPr>
            <a:r>
              <a:rPr lang="en-US" sz="2400">
                <a:latin typeface="Calibri" pitchFamily="34" charset="0"/>
                <a:ea typeface="MS PGothic" pitchFamily="34" charset="-128"/>
              </a:rPr>
              <a:t>Slit Lamp Exam</a:t>
            </a:r>
          </a:p>
        </p:txBody>
      </p:sp>
      <p:sp>
        <p:nvSpPr>
          <p:cNvPr id="113670" name="TextBox 8"/>
          <p:cNvSpPr txBox="1">
            <a:spLocks noChangeArrowheads="1"/>
          </p:cNvSpPr>
          <p:nvPr/>
        </p:nvSpPr>
        <p:spPr bwMode="auto">
          <a:xfrm>
            <a:off x="5867698" y="2686050"/>
            <a:ext cx="2133302"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87" rIns="91377" bIns="45687">
            <a:spAutoFit/>
          </a:bodyPr>
          <a:lstStyle>
            <a:lvl1pPr eaLnBrk="0" hangingPunct="0">
              <a:defRPr sz="3700">
                <a:solidFill>
                  <a:srgbClr val="000000"/>
                </a:solidFill>
                <a:latin typeface="Gill Sans"/>
                <a:ea typeface="ヒラギノ角ゴ ProN W3" charset="-128"/>
                <a:sym typeface="Gill Sans"/>
              </a:defRPr>
            </a:lvl1pPr>
            <a:lvl2pPr marL="742950" indent="-285750" eaLnBrk="0" hangingPunct="0">
              <a:defRPr sz="3700">
                <a:solidFill>
                  <a:srgbClr val="000000"/>
                </a:solidFill>
                <a:latin typeface="Gill Sans"/>
                <a:ea typeface="ヒラギノ角ゴ ProN W3" charset="-128"/>
                <a:sym typeface="Gill Sans"/>
              </a:defRPr>
            </a:lvl2pPr>
            <a:lvl3pPr marL="1143000" indent="-228600" eaLnBrk="0" hangingPunct="0">
              <a:defRPr sz="3700">
                <a:solidFill>
                  <a:srgbClr val="000000"/>
                </a:solidFill>
                <a:latin typeface="Gill Sans"/>
                <a:ea typeface="ヒラギノ角ゴ ProN W3" charset="-128"/>
                <a:sym typeface="Gill Sans"/>
              </a:defRPr>
            </a:lvl3pPr>
            <a:lvl4pPr marL="1600200" indent="-228600" eaLnBrk="0" hangingPunct="0">
              <a:defRPr sz="3700">
                <a:solidFill>
                  <a:srgbClr val="000000"/>
                </a:solidFill>
                <a:latin typeface="Gill Sans"/>
                <a:ea typeface="ヒラギノ角ゴ ProN W3" charset="-128"/>
                <a:sym typeface="Gill Sans"/>
              </a:defRPr>
            </a:lvl4pPr>
            <a:lvl5pPr marL="2057400" indent="-228600" eaLnBrk="0" hangingPunct="0">
              <a:defRPr sz="3700">
                <a:solidFill>
                  <a:srgbClr val="000000"/>
                </a:solidFill>
                <a:latin typeface="Gill Sans"/>
                <a:ea typeface="ヒラギノ角ゴ ProN W3" charset="-128"/>
                <a:sym typeface="Gill Sans"/>
              </a:defRPr>
            </a:lvl5pPr>
            <a:lvl6pPr marL="25146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6pPr>
            <a:lvl7pPr marL="29718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7pPr>
            <a:lvl8pPr marL="34290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8pPr>
            <a:lvl9pPr marL="38862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9pPr>
          </a:lstStyle>
          <a:p>
            <a:pPr algn="ctr" defTabSz="514082" fontAlgn="base">
              <a:spcBef>
                <a:spcPct val="0"/>
              </a:spcBef>
              <a:spcAft>
                <a:spcPct val="0"/>
              </a:spcAft>
            </a:pPr>
            <a:r>
              <a:rPr lang="en-US" sz="2400">
                <a:latin typeface="Calibri" pitchFamily="34" charset="0"/>
                <a:ea typeface="MS PGothic" pitchFamily="34" charset="-128"/>
              </a:rPr>
              <a:t>Retinal Scan</a:t>
            </a:r>
          </a:p>
        </p:txBody>
      </p:sp>
      <p:pic>
        <p:nvPicPr>
          <p:cNvPr id="113671" name="Picture 5" descr="47544_469164638178_510118178_6653629_1989743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1895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p:cNvSpPr txBox="1">
            <a:spLocks noChangeArrowheads="1"/>
          </p:cNvSpPr>
          <p:nvPr/>
        </p:nvSpPr>
        <p:spPr bwMode="auto">
          <a:xfrm>
            <a:off x="217885" y="203600"/>
            <a:ext cx="1686818" cy="984871"/>
          </a:xfrm>
          <a:prstGeom prst="rect">
            <a:avLst/>
          </a:prstGeom>
          <a:solidFill>
            <a:schemeClr val="tx1">
              <a:lumMod val="75000"/>
              <a:lumOff val="25000"/>
            </a:schemeClr>
          </a:solidFill>
          <a:ln w="9525">
            <a:noFill/>
            <a:miter lim="800000"/>
            <a:headEnd/>
            <a:tailEnd/>
          </a:ln>
        </p:spPr>
        <p:txBody>
          <a:bodyPr lIns="91371" tIns="45687" rIns="91371" bIns="45687">
            <a:spAutoFit/>
          </a:bodyPr>
          <a:lstStyle/>
          <a:p>
            <a:pPr algn="ctr" defTabSz="514082" eaLnBrk="0" fontAlgn="base" hangingPunct="0">
              <a:spcBef>
                <a:spcPct val="0"/>
              </a:spcBef>
              <a:spcAft>
                <a:spcPct val="0"/>
              </a:spcAft>
              <a:defRPr/>
            </a:pPr>
            <a:r>
              <a:rPr lang="en-US" sz="2900" dirty="0">
                <a:solidFill>
                  <a:prstClr val="white"/>
                </a:solidFill>
                <a:ea typeface="ＭＳ Ｐゴシック" charset="-128"/>
                <a:sym typeface="Gill Sans"/>
              </a:rPr>
              <a:t>Retinal Scan</a:t>
            </a:r>
          </a:p>
        </p:txBody>
      </p:sp>
    </p:spTree>
    <p:extLst>
      <p:ext uri="{BB962C8B-B14F-4D97-AF65-F5344CB8AC3E}">
        <p14:creationId xmlns:p14="http://schemas.microsoft.com/office/powerpoint/2010/main" val="2842374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6" descr="DSC019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 y="3"/>
            <a:ext cx="7721501" cy="603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9"/>
          <p:cNvSpPr txBox="1">
            <a:spLocks noChangeArrowheads="1"/>
          </p:cNvSpPr>
          <p:nvPr/>
        </p:nvSpPr>
        <p:spPr bwMode="auto">
          <a:xfrm>
            <a:off x="217898" y="203597"/>
            <a:ext cx="1545729" cy="464344"/>
          </a:xfrm>
          <a:prstGeom prst="rect">
            <a:avLst/>
          </a:prstGeom>
          <a:solidFill>
            <a:schemeClr val="tx1">
              <a:lumMod val="75000"/>
              <a:lumOff val="25000"/>
            </a:schemeClr>
          </a:solidFill>
          <a:ln w="9525">
            <a:noFill/>
            <a:miter lim="800000"/>
            <a:headEnd/>
            <a:tailEnd/>
          </a:ln>
        </p:spPr>
        <p:txBody>
          <a:bodyPr lIns="91371" tIns="45687" rIns="91371" bIns="45687">
            <a:spAutoFit/>
          </a:bodyPr>
          <a:lstStyle/>
          <a:p>
            <a:pPr defTabSz="514082" eaLnBrk="0" fontAlgn="base" hangingPunct="0">
              <a:spcBef>
                <a:spcPct val="0"/>
              </a:spcBef>
              <a:spcAft>
                <a:spcPct val="0"/>
              </a:spcAft>
              <a:defRPr/>
            </a:pPr>
            <a:r>
              <a:rPr lang="en-US" sz="2400" dirty="0" err="1">
                <a:solidFill>
                  <a:prstClr val="white"/>
                </a:solidFill>
                <a:latin typeface="Arial" charset="0"/>
                <a:ea typeface="ＭＳ Ｐゴシック" charset="-128"/>
                <a:sym typeface="Gill Sans"/>
              </a:rPr>
              <a:t>Phoropter</a:t>
            </a:r>
            <a:endParaRPr lang="en-US" sz="2400" dirty="0">
              <a:solidFill>
                <a:prstClr val="white"/>
              </a:solidFill>
              <a:latin typeface="Arial" charset="0"/>
              <a:ea typeface="ＭＳ Ｐゴシック" charset="-128"/>
              <a:sym typeface="Gill Sans"/>
            </a:endParaRPr>
          </a:p>
        </p:txBody>
      </p:sp>
      <p:pic>
        <p:nvPicPr>
          <p:cNvPr id="54279" name="Picture 13" descr="snellen-chart.jpg"/>
          <p:cNvPicPr>
            <a:picLocks noChangeAspect="1"/>
          </p:cNvPicPr>
          <p:nvPr/>
        </p:nvPicPr>
        <p:blipFill>
          <a:blip r:embed="rId4"/>
          <a:srcRect b="599"/>
          <a:stretch>
            <a:fillRect/>
          </a:stretch>
        </p:blipFill>
        <p:spPr bwMode="auto">
          <a:xfrm>
            <a:off x="6515856" y="2190754"/>
            <a:ext cx="2411488" cy="2392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57756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000000">
              <a:lumMod val="65000"/>
              <a:lumOff val="35000"/>
            </a:srgbClr>
          </a:solidFill>
          <a:ln w="25400" cap="flat" cmpd="sng" algn="ctr">
            <a:noFill/>
            <a:prstDash val="solid"/>
          </a:ln>
          <a:effectLst/>
        </p:spPr>
        <p:txBody>
          <a:bodyPr lIns="91348" tIns="45674" rIns="91348" bIns="45674"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lumMod val="95000"/>
                </a:srgbClr>
              </a:solidFill>
              <a:effectLst/>
              <a:uLnTx/>
              <a:uFillTx/>
              <a:latin typeface="Arial"/>
              <a:ea typeface="+mn-ea"/>
              <a:cs typeface="+mn-cs"/>
            </a:endParaRPr>
          </a:p>
        </p:txBody>
      </p:sp>
      <p:sp>
        <p:nvSpPr>
          <p:cNvPr id="115714" name="TextBox 12"/>
          <p:cNvSpPr txBox="1">
            <a:spLocks noChangeArrowheads="1"/>
          </p:cNvSpPr>
          <p:nvPr/>
        </p:nvSpPr>
        <p:spPr bwMode="auto">
          <a:xfrm>
            <a:off x="762000" y="4641354"/>
            <a:ext cx="8267997" cy="368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9" rIns="91415" bIns="45709">
            <a:spAutoFit/>
          </a:bodyPr>
          <a:lstStyle>
            <a:lvl1pPr eaLnBrk="0" hangingPunct="0">
              <a:defRPr sz="3700">
                <a:solidFill>
                  <a:srgbClr val="000000"/>
                </a:solidFill>
                <a:latin typeface="Gill Sans"/>
                <a:ea typeface="ヒラギノ角ゴ ProN W3" charset="-128"/>
                <a:sym typeface="Gill Sans"/>
              </a:defRPr>
            </a:lvl1pPr>
            <a:lvl2pPr marL="742950" indent="-285750" eaLnBrk="0" hangingPunct="0">
              <a:defRPr sz="3700">
                <a:solidFill>
                  <a:srgbClr val="000000"/>
                </a:solidFill>
                <a:latin typeface="Gill Sans"/>
                <a:ea typeface="ヒラギノ角ゴ ProN W3" charset="-128"/>
                <a:sym typeface="Gill Sans"/>
              </a:defRPr>
            </a:lvl2pPr>
            <a:lvl3pPr marL="1143000" indent="-228600" eaLnBrk="0" hangingPunct="0">
              <a:defRPr sz="3700">
                <a:solidFill>
                  <a:srgbClr val="000000"/>
                </a:solidFill>
                <a:latin typeface="Gill Sans"/>
                <a:ea typeface="ヒラギノ角ゴ ProN W3" charset="-128"/>
                <a:sym typeface="Gill Sans"/>
              </a:defRPr>
            </a:lvl3pPr>
            <a:lvl4pPr marL="1600200" indent="-228600" eaLnBrk="0" hangingPunct="0">
              <a:defRPr sz="3700">
                <a:solidFill>
                  <a:srgbClr val="000000"/>
                </a:solidFill>
                <a:latin typeface="Gill Sans"/>
                <a:ea typeface="ヒラギノ角ゴ ProN W3" charset="-128"/>
                <a:sym typeface="Gill Sans"/>
              </a:defRPr>
            </a:lvl4pPr>
            <a:lvl5pPr marL="2057400" indent="-228600" eaLnBrk="0" hangingPunct="0">
              <a:defRPr sz="3700">
                <a:solidFill>
                  <a:srgbClr val="000000"/>
                </a:solidFill>
                <a:latin typeface="Gill Sans"/>
                <a:ea typeface="ヒラギノ角ゴ ProN W3" charset="-128"/>
                <a:sym typeface="Gill Sans"/>
              </a:defRPr>
            </a:lvl5pPr>
            <a:lvl6pPr marL="25146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6pPr>
            <a:lvl7pPr marL="29718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7pPr>
            <a:lvl8pPr marL="34290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8pPr>
            <a:lvl9pPr marL="3886200" indent="-228600" algn="ctr" eaLnBrk="0" fontAlgn="base" hangingPunct="0">
              <a:spcBef>
                <a:spcPct val="0"/>
              </a:spcBef>
              <a:spcAft>
                <a:spcPct val="0"/>
              </a:spcAft>
              <a:defRPr sz="3700">
                <a:solidFill>
                  <a:srgbClr val="000000"/>
                </a:solidFill>
                <a:latin typeface="Gill Sans"/>
                <a:ea typeface="ヒラギノ角ゴ ProN W3" charset="-128"/>
                <a:sym typeface="Gill Sans"/>
              </a:defRPr>
            </a:lvl9pPr>
          </a:lstStyle>
          <a:p>
            <a:pPr algn="ctr" defTabSz="514350" fontAlgn="base">
              <a:spcBef>
                <a:spcPct val="0"/>
              </a:spcBef>
              <a:spcAft>
                <a:spcPct val="0"/>
              </a:spcAft>
            </a:pPr>
            <a:r>
              <a:rPr lang="en-US" sz="1800" dirty="0" smtClean="0">
                <a:solidFill>
                  <a:schemeClr val="bg1">
                    <a:lumMod val="65000"/>
                  </a:schemeClr>
                </a:solidFill>
                <a:latin typeface="Calibri" pitchFamily="34" charset="0"/>
                <a:ea typeface="MS PGothic" pitchFamily="34" charset="-128"/>
              </a:rPr>
              <a:t>Pamplona</a:t>
            </a:r>
            <a:r>
              <a:rPr lang="en-US" sz="1800" dirty="0">
                <a:solidFill>
                  <a:schemeClr val="bg1">
                    <a:lumMod val="65000"/>
                  </a:schemeClr>
                </a:solidFill>
                <a:latin typeface="Calibri" pitchFamily="34" charset="0"/>
                <a:ea typeface="MS PGothic" pitchFamily="34" charset="-128"/>
              </a:rPr>
              <a:t>, </a:t>
            </a:r>
            <a:r>
              <a:rPr lang="en-US" sz="1800" dirty="0" smtClean="0">
                <a:solidFill>
                  <a:schemeClr val="bg1">
                    <a:lumMod val="65000"/>
                  </a:schemeClr>
                </a:solidFill>
                <a:latin typeface="Calibri" pitchFamily="34" charset="0"/>
                <a:ea typeface="MS PGothic" pitchFamily="34" charset="-128"/>
              </a:rPr>
              <a:t>Mohan</a:t>
            </a:r>
            <a:r>
              <a:rPr lang="en-US" sz="1800" dirty="0">
                <a:solidFill>
                  <a:schemeClr val="bg1">
                    <a:lumMod val="65000"/>
                  </a:schemeClr>
                </a:solidFill>
                <a:latin typeface="Calibri" pitchFamily="34" charset="0"/>
                <a:ea typeface="MS PGothic" pitchFamily="34" charset="-128"/>
              </a:rPr>
              <a:t>, </a:t>
            </a:r>
            <a:r>
              <a:rPr lang="en-US" sz="1800" dirty="0" smtClean="0">
                <a:solidFill>
                  <a:schemeClr val="bg1">
                    <a:lumMod val="65000"/>
                  </a:schemeClr>
                </a:solidFill>
                <a:latin typeface="Calibri" pitchFamily="34" charset="0"/>
                <a:ea typeface="MS PGothic" pitchFamily="34" charset="-128"/>
              </a:rPr>
              <a:t>Oliveira</a:t>
            </a:r>
            <a:r>
              <a:rPr lang="en-US" sz="1800" dirty="0">
                <a:solidFill>
                  <a:schemeClr val="bg1">
                    <a:lumMod val="65000"/>
                  </a:schemeClr>
                </a:solidFill>
                <a:latin typeface="Calibri" pitchFamily="34" charset="0"/>
                <a:ea typeface="MS PGothic" pitchFamily="34" charset="-128"/>
              </a:rPr>
              <a:t>, </a:t>
            </a:r>
            <a:r>
              <a:rPr lang="en-US" sz="1800" dirty="0" err="1" smtClean="0">
                <a:solidFill>
                  <a:schemeClr val="bg1">
                    <a:lumMod val="65000"/>
                  </a:schemeClr>
                </a:solidFill>
                <a:latin typeface="Calibri" pitchFamily="34" charset="0"/>
                <a:ea typeface="MS PGothic" pitchFamily="34" charset="-128"/>
              </a:rPr>
              <a:t>Raskar</a:t>
            </a:r>
            <a:r>
              <a:rPr lang="en-US" sz="1800" dirty="0" smtClean="0">
                <a:solidFill>
                  <a:schemeClr val="bg1">
                    <a:lumMod val="65000"/>
                  </a:schemeClr>
                </a:solidFill>
                <a:latin typeface="Calibri" pitchFamily="34" charset="0"/>
                <a:ea typeface="MS PGothic" pitchFamily="34" charset="-128"/>
              </a:rPr>
              <a:t>    </a:t>
            </a:r>
            <a:r>
              <a:rPr lang="en-US" sz="1800" dirty="0">
                <a:solidFill>
                  <a:schemeClr val="bg1">
                    <a:lumMod val="65000"/>
                  </a:schemeClr>
                </a:solidFill>
                <a:latin typeface="Calibri" pitchFamily="34" charset="0"/>
                <a:ea typeface="MS PGothic" pitchFamily="34" charset="-128"/>
              </a:rPr>
              <a:t>SIGGRAPH 2010</a:t>
            </a:r>
          </a:p>
        </p:txBody>
      </p:sp>
      <p:sp>
        <p:nvSpPr>
          <p:cNvPr id="115715" name="Title 1"/>
          <p:cNvSpPr txBox="1">
            <a:spLocks/>
          </p:cNvSpPr>
          <p:nvPr/>
        </p:nvSpPr>
        <p:spPr bwMode="auto">
          <a:xfrm>
            <a:off x="381300" y="241102"/>
            <a:ext cx="838140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9" rIns="91415" bIns="45709" anchor="ctr"/>
          <a:lstStyle>
            <a:lvl1pPr defTabSz="455613" eaLnBrk="0" hangingPunct="0">
              <a:defRPr sz="3700">
                <a:solidFill>
                  <a:srgbClr val="000000"/>
                </a:solidFill>
                <a:latin typeface="Gill Sans"/>
                <a:ea typeface="ヒラギノ角ゴ ProN W3" charset="-128"/>
                <a:sym typeface="Gill Sans"/>
              </a:defRPr>
            </a:lvl1pPr>
            <a:lvl2pPr marL="742950" indent="-285750" defTabSz="455613" eaLnBrk="0" hangingPunct="0">
              <a:defRPr sz="3700">
                <a:solidFill>
                  <a:srgbClr val="000000"/>
                </a:solidFill>
                <a:latin typeface="Gill Sans"/>
                <a:ea typeface="ヒラギノ角ゴ ProN W3" charset="-128"/>
                <a:sym typeface="Gill Sans"/>
              </a:defRPr>
            </a:lvl2pPr>
            <a:lvl3pPr marL="1143000" indent="-228600" defTabSz="455613" eaLnBrk="0" hangingPunct="0">
              <a:defRPr sz="3700">
                <a:solidFill>
                  <a:srgbClr val="000000"/>
                </a:solidFill>
                <a:latin typeface="Gill Sans"/>
                <a:ea typeface="ヒラギノ角ゴ ProN W3" charset="-128"/>
                <a:sym typeface="Gill Sans"/>
              </a:defRPr>
            </a:lvl3pPr>
            <a:lvl4pPr marL="1600200" indent="-228600" defTabSz="455613" eaLnBrk="0" hangingPunct="0">
              <a:defRPr sz="3700">
                <a:solidFill>
                  <a:srgbClr val="000000"/>
                </a:solidFill>
                <a:latin typeface="Gill Sans"/>
                <a:ea typeface="ヒラギノ角ゴ ProN W3" charset="-128"/>
                <a:sym typeface="Gill Sans"/>
              </a:defRPr>
            </a:lvl4pPr>
            <a:lvl5pPr marL="2057400" indent="-228600" defTabSz="455613" eaLnBrk="0" hangingPunct="0">
              <a:defRPr sz="3700">
                <a:solidFill>
                  <a:srgbClr val="000000"/>
                </a:solidFill>
                <a:latin typeface="Gill Sans"/>
                <a:ea typeface="ヒラギノ角ゴ ProN W3" charset="-128"/>
                <a:sym typeface="Gill Sans"/>
              </a:defRPr>
            </a:lvl5pPr>
            <a:lvl6pPr marL="2514600" indent="-228600" algn="ctr" defTabSz="455613" eaLnBrk="0" fontAlgn="base" hangingPunct="0">
              <a:spcBef>
                <a:spcPct val="0"/>
              </a:spcBef>
              <a:spcAft>
                <a:spcPct val="0"/>
              </a:spcAft>
              <a:defRPr sz="3700">
                <a:solidFill>
                  <a:srgbClr val="000000"/>
                </a:solidFill>
                <a:latin typeface="Gill Sans"/>
                <a:ea typeface="ヒラギノ角ゴ ProN W3" charset="-128"/>
                <a:sym typeface="Gill Sans"/>
              </a:defRPr>
            </a:lvl6pPr>
            <a:lvl7pPr marL="2971800" indent="-228600" algn="ctr" defTabSz="455613" eaLnBrk="0" fontAlgn="base" hangingPunct="0">
              <a:spcBef>
                <a:spcPct val="0"/>
              </a:spcBef>
              <a:spcAft>
                <a:spcPct val="0"/>
              </a:spcAft>
              <a:defRPr sz="3700">
                <a:solidFill>
                  <a:srgbClr val="000000"/>
                </a:solidFill>
                <a:latin typeface="Gill Sans"/>
                <a:ea typeface="ヒラギノ角ゴ ProN W3" charset="-128"/>
                <a:sym typeface="Gill Sans"/>
              </a:defRPr>
            </a:lvl7pPr>
            <a:lvl8pPr marL="3429000" indent="-228600" algn="ctr" defTabSz="455613" eaLnBrk="0" fontAlgn="base" hangingPunct="0">
              <a:spcBef>
                <a:spcPct val="0"/>
              </a:spcBef>
              <a:spcAft>
                <a:spcPct val="0"/>
              </a:spcAft>
              <a:defRPr sz="3700">
                <a:solidFill>
                  <a:srgbClr val="000000"/>
                </a:solidFill>
                <a:latin typeface="Gill Sans"/>
                <a:ea typeface="ヒラギノ角ゴ ProN W3" charset="-128"/>
                <a:sym typeface="Gill Sans"/>
              </a:defRPr>
            </a:lvl8pPr>
            <a:lvl9pPr marL="3886200" indent="-228600" algn="ctr" defTabSz="455613" eaLnBrk="0" fontAlgn="base" hangingPunct="0">
              <a:spcBef>
                <a:spcPct val="0"/>
              </a:spcBef>
              <a:spcAft>
                <a:spcPct val="0"/>
              </a:spcAft>
              <a:defRPr sz="3700">
                <a:solidFill>
                  <a:srgbClr val="000000"/>
                </a:solidFill>
                <a:latin typeface="Gill Sans"/>
                <a:ea typeface="ヒラギノ角ゴ ProN W3" charset="-128"/>
                <a:sym typeface="Gill Sans"/>
              </a:defRPr>
            </a:lvl9pPr>
          </a:lstStyle>
          <a:p>
            <a:pPr algn="ctr" fontAlgn="base">
              <a:spcBef>
                <a:spcPct val="0"/>
              </a:spcBef>
              <a:spcAft>
                <a:spcPct val="0"/>
              </a:spcAft>
            </a:pPr>
            <a:r>
              <a:rPr lang="en-US" sz="4000" dirty="0" err="1" smtClean="0">
                <a:solidFill>
                  <a:schemeClr val="bg1"/>
                </a:solidFill>
                <a:latin typeface="Calibri" pitchFamily="34" charset="0"/>
                <a:ea typeface="MS PGothic" pitchFamily="34" charset="-128"/>
              </a:rPr>
              <a:t>eyeNETRA</a:t>
            </a:r>
            <a:r>
              <a:rPr lang="en-US" sz="4000" dirty="0" smtClean="0">
                <a:solidFill>
                  <a:schemeClr val="bg1"/>
                </a:solidFill>
                <a:latin typeface="Calibri" pitchFamily="34" charset="0"/>
                <a:ea typeface="MS PGothic" pitchFamily="34" charset="-128"/>
              </a:rPr>
              <a:t>: </a:t>
            </a:r>
          </a:p>
          <a:p>
            <a:pPr algn="ctr" fontAlgn="base">
              <a:spcBef>
                <a:spcPct val="0"/>
              </a:spcBef>
              <a:spcAft>
                <a:spcPct val="0"/>
              </a:spcAft>
            </a:pPr>
            <a:r>
              <a:rPr lang="en-US" sz="3600" dirty="0" smtClean="0">
                <a:solidFill>
                  <a:schemeClr val="bg1"/>
                </a:solidFill>
                <a:latin typeface="Calibri" pitchFamily="34" charset="0"/>
                <a:ea typeface="MS PGothic" pitchFamily="34" charset="-128"/>
              </a:rPr>
              <a:t>Glasses and Cataract </a:t>
            </a:r>
            <a:endParaRPr lang="en-US" sz="3600" dirty="0">
              <a:solidFill>
                <a:schemeClr val="bg1"/>
              </a:solidFill>
              <a:latin typeface="Calibri" pitchFamily="34" charset="0"/>
              <a:ea typeface="MS PGothic" pitchFamily="34" charset="-128"/>
            </a:endParaRPr>
          </a:p>
        </p:txBody>
      </p:sp>
      <p:pic>
        <p:nvPicPr>
          <p:cNvPr id="115716" name="Picture 5" descr="netra using.jpg"/>
          <p:cNvPicPr>
            <a:picLocks noChangeAspect="1"/>
          </p:cNvPicPr>
          <p:nvPr/>
        </p:nvPicPr>
        <p:blipFill>
          <a:blip r:embed="rId4">
            <a:extLst>
              <a:ext uri="{28A0092B-C50C-407E-A947-70E740481C1C}">
                <a14:useLocalDpi xmlns:a14="http://schemas.microsoft.com/office/drawing/2010/main" val="0"/>
              </a:ext>
            </a:extLst>
          </a:blip>
          <a:srcRect l="2876" r="6776"/>
          <a:stretch>
            <a:fillRect/>
          </a:stretch>
        </p:blipFill>
        <p:spPr bwMode="auto">
          <a:xfrm>
            <a:off x="3261122" y="1595437"/>
            <a:ext cx="2606576"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6" descr="netra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4578" y="1595437"/>
            <a:ext cx="221992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7" descr="results.JPG"/>
          <p:cNvPicPr>
            <a:picLocks noChangeAspect="1"/>
          </p:cNvPicPr>
          <p:nvPr/>
        </p:nvPicPr>
        <p:blipFill>
          <a:blip r:embed="rId6" cstate="print">
            <a:extLst>
              <a:ext uri="{28A0092B-C50C-407E-A947-70E740481C1C}">
                <a14:useLocalDpi xmlns:a14="http://schemas.microsoft.com/office/drawing/2010/main" val="0"/>
              </a:ext>
            </a:extLst>
          </a:blip>
          <a:srcRect l="39493" t="18750" r="26549" b="18750"/>
          <a:stretch>
            <a:fillRect/>
          </a:stretch>
        </p:blipFill>
        <p:spPr bwMode="auto">
          <a:xfrm>
            <a:off x="6019503" y="1595437"/>
            <a:ext cx="2411908"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sp>
        <p:nvSpPr>
          <p:cNvPr id="206854" name="Rectangle 18"/>
          <p:cNvSpPr>
            <a:spLocks noChangeArrowheads="1"/>
          </p:cNvSpPr>
          <p:nvPr/>
        </p:nvSpPr>
        <p:spPr bwMode="auto">
          <a:xfrm>
            <a:off x="1981953" y="-1314450"/>
            <a:ext cx="51641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algn="ctr" fontAlgn="base">
              <a:spcBef>
                <a:spcPct val="0"/>
              </a:spcBef>
              <a:spcAft>
                <a:spcPct val="0"/>
              </a:spcAft>
            </a:pPr>
            <a:r>
              <a:rPr lang="en-US" sz="5400" dirty="0">
                <a:solidFill>
                  <a:srgbClr val="A6A6A6"/>
                </a:solidFill>
                <a:latin typeface="Calibri" charset="0"/>
                <a:ea typeface="ＭＳ Ｐゴシック" charset="-128"/>
              </a:rPr>
              <a:t>Future of Imaging</a:t>
            </a:r>
            <a:endParaRPr lang="en-US" sz="2000" dirty="0">
              <a:solidFill>
                <a:srgbClr val="A6A6A6"/>
              </a:solidFill>
              <a:latin typeface="Calibri" charset="0"/>
              <a:ea typeface="ＭＳ Ｐゴシック" charset="-128"/>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422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640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solidFill>
            <a:srgbClr val="000000">
              <a:lumMod val="65000"/>
              <a:lumOff val="35000"/>
            </a:srgbClr>
          </a:solidFill>
          <a:ln w="25400" cap="flat" cmpd="sng" algn="ctr">
            <a:noFill/>
            <a:prstDash val="solid"/>
          </a:ln>
          <a:effectLst/>
        </p:spPr>
        <p:txBody>
          <a:bodyPr lIns="91348" tIns="45674" rIns="91348" bIns="45674"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Arial"/>
              <a:ea typeface="+mn-ea"/>
              <a:cs typeface="+mn-cs"/>
            </a:endParaRPr>
          </a:p>
        </p:txBody>
      </p:sp>
      <p:pic>
        <p:nvPicPr>
          <p:cNvPr id="79874" name="Picture 6" descr="DSC0197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22501" y="1733563"/>
            <a:ext cx="2701925" cy="211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20" descr="doctor_allegro.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1" y="3508837"/>
            <a:ext cx="2667000" cy="125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16557" y="609600"/>
            <a:ext cx="21431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6267" y="685804"/>
            <a:ext cx="2238375" cy="167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itle 1"/>
          <p:cNvSpPr txBox="1">
            <a:spLocks/>
          </p:cNvSpPr>
          <p:nvPr/>
        </p:nvSpPr>
        <p:spPr bwMode="auto">
          <a:xfrm>
            <a:off x="381000" y="-171450"/>
            <a:ext cx="4114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3" tIns="45672" rIns="91343" bIns="45672" anchor="ctr"/>
          <a:lstStyle>
            <a:lvl1pPr defTabSz="455613" eaLnBrk="0" hangingPunct="0">
              <a:defRPr>
                <a:solidFill>
                  <a:schemeClr val="tx1"/>
                </a:solidFill>
                <a:latin typeface="Arial" charset="0"/>
                <a:ea typeface="ＭＳ Ｐゴシック" pitchFamily="-128" charset="-128"/>
              </a:defRPr>
            </a:lvl1pPr>
            <a:lvl2pPr marL="742950" indent="-285750" defTabSz="455613" eaLnBrk="0" hangingPunct="0">
              <a:defRPr>
                <a:solidFill>
                  <a:schemeClr val="tx1"/>
                </a:solidFill>
                <a:latin typeface="Arial" charset="0"/>
                <a:ea typeface="ＭＳ Ｐゴシック" pitchFamily="-128" charset="-128"/>
              </a:defRPr>
            </a:lvl2pPr>
            <a:lvl3pPr marL="1143000" indent="-228600" defTabSz="455613" eaLnBrk="0" hangingPunct="0">
              <a:defRPr>
                <a:solidFill>
                  <a:schemeClr val="tx1"/>
                </a:solidFill>
                <a:latin typeface="Arial" charset="0"/>
                <a:ea typeface="ＭＳ Ｐゴシック" pitchFamily="-128" charset="-128"/>
              </a:defRPr>
            </a:lvl3pPr>
            <a:lvl4pPr marL="1600200" indent="-228600" defTabSz="455613" eaLnBrk="0" hangingPunct="0">
              <a:defRPr>
                <a:solidFill>
                  <a:schemeClr val="tx1"/>
                </a:solidFill>
                <a:latin typeface="Arial" charset="0"/>
                <a:ea typeface="ＭＳ Ｐゴシック" pitchFamily="-128" charset="-128"/>
              </a:defRPr>
            </a:lvl4pPr>
            <a:lvl5pPr marL="2057400" indent="-228600" defTabSz="455613" eaLnBrk="0" hangingPunct="0">
              <a:defRPr>
                <a:solidFill>
                  <a:schemeClr val="tx1"/>
                </a:solidFill>
                <a:latin typeface="Arial" charset="0"/>
                <a:ea typeface="ＭＳ Ｐゴシック" pitchFamily="-128"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sz="3600">
                <a:solidFill>
                  <a:schemeClr val="bg1"/>
                </a:solidFill>
                <a:latin typeface="Calibri" pitchFamily="34" charset="0"/>
              </a:rPr>
              <a:t>Diagnostics</a:t>
            </a:r>
          </a:p>
        </p:txBody>
      </p:sp>
      <p:sp>
        <p:nvSpPr>
          <p:cNvPr id="79879" name="Title 1"/>
          <p:cNvSpPr txBox="1">
            <a:spLocks/>
          </p:cNvSpPr>
          <p:nvPr/>
        </p:nvSpPr>
        <p:spPr bwMode="auto">
          <a:xfrm>
            <a:off x="4876800" y="-171450"/>
            <a:ext cx="4114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3" tIns="45672" rIns="91343" bIns="45672" anchor="ctr"/>
          <a:lstStyle>
            <a:lvl1pPr defTabSz="455613" eaLnBrk="0" hangingPunct="0">
              <a:defRPr>
                <a:solidFill>
                  <a:schemeClr val="tx1"/>
                </a:solidFill>
                <a:latin typeface="Arial" charset="0"/>
                <a:ea typeface="ＭＳ Ｐゴシック" pitchFamily="-128" charset="-128"/>
              </a:defRPr>
            </a:lvl1pPr>
            <a:lvl2pPr marL="742950" indent="-285750" defTabSz="455613" eaLnBrk="0" hangingPunct="0">
              <a:defRPr>
                <a:solidFill>
                  <a:schemeClr val="tx1"/>
                </a:solidFill>
                <a:latin typeface="Arial" charset="0"/>
                <a:ea typeface="ＭＳ Ｐゴシック" pitchFamily="-128" charset="-128"/>
              </a:defRPr>
            </a:lvl2pPr>
            <a:lvl3pPr marL="1143000" indent="-228600" defTabSz="455613" eaLnBrk="0" hangingPunct="0">
              <a:defRPr>
                <a:solidFill>
                  <a:schemeClr val="tx1"/>
                </a:solidFill>
                <a:latin typeface="Arial" charset="0"/>
                <a:ea typeface="ＭＳ Ｐゴシック" pitchFamily="-128" charset="-128"/>
              </a:defRPr>
            </a:lvl3pPr>
            <a:lvl4pPr marL="1600200" indent="-228600" defTabSz="455613" eaLnBrk="0" hangingPunct="0">
              <a:defRPr>
                <a:solidFill>
                  <a:schemeClr val="tx1"/>
                </a:solidFill>
                <a:latin typeface="Arial" charset="0"/>
                <a:ea typeface="ＭＳ Ｐゴシック" pitchFamily="-128" charset="-128"/>
              </a:defRPr>
            </a:lvl4pPr>
            <a:lvl5pPr marL="2057400" indent="-228600" defTabSz="455613" eaLnBrk="0" hangingPunct="0">
              <a:defRPr>
                <a:solidFill>
                  <a:schemeClr val="tx1"/>
                </a:solidFill>
                <a:latin typeface="Arial" charset="0"/>
                <a:ea typeface="ＭＳ Ｐゴシック" pitchFamily="-128"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sz="3600">
                <a:solidFill>
                  <a:schemeClr val="bg1"/>
                </a:solidFill>
                <a:latin typeface="Calibri" pitchFamily="34" charset="0"/>
              </a:rPr>
              <a:t>Dispensing Glasses</a:t>
            </a:r>
          </a:p>
        </p:txBody>
      </p:sp>
      <p:sp>
        <p:nvSpPr>
          <p:cNvPr id="79880" name="TextBox 24"/>
          <p:cNvSpPr txBox="1">
            <a:spLocks noChangeArrowheads="1"/>
          </p:cNvSpPr>
          <p:nvPr/>
        </p:nvSpPr>
        <p:spPr bwMode="auto">
          <a:xfrm>
            <a:off x="381001" y="4763692"/>
            <a:ext cx="449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8" tIns="45674" rIns="91348" bIns="45674">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fontAlgn="base">
              <a:spcBef>
                <a:spcPct val="0"/>
              </a:spcBef>
              <a:spcAft>
                <a:spcPct val="0"/>
              </a:spcAft>
            </a:pPr>
            <a:r>
              <a:rPr lang="en-US">
                <a:solidFill>
                  <a:schemeClr val="bg1"/>
                </a:solidFill>
              </a:rPr>
              <a:t>Bulky Equipment , Trained Professionals</a:t>
            </a:r>
          </a:p>
        </p:txBody>
      </p:sp>
      <p:sp>
        <p:nvSpPr>
          <p:cNvPr id="79881" name="TextBox 24"/>
          <p:cNvSpPr txBox="1">
            <a:spLocks noChangeArrowheads="1"/>
          </p:cNvSpPr>
          <p:nvPr/>
        </p:nvSpPr>
        <p:spPr bwMode="auto">
          <a:xfrm>
            <a:off x="5257800" y="4692254"/>
            <a:ext cx="358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8" tIns="45674" rIns="91348" bIns="45674">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a:solidFill>
                  <a:schemeClr val="bg1"/>
                </a:solidFill>
              </a:rPr>
              <a:t>Increasingly cheap and easy</a:t>
            </a:r>
          </a:p>
        </p:txBody>
      </p:sp>
      <p:cxnSp>
        <p:nvCxnSpPr>
          <p:cNvPr id="23" name="Straight Connector 22"/>
          <p:cNvCxnSpPr/>
          <p:nvPr/>
        </p:nvCxnSpPr>
        <p:spPr>
          <a:xfrm rot="5400000">
            <a:off x="2517580" y="2606874"/>
            <a:ext cx="4870847"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79883" name="Picture 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88088" y="1699026"/>
            <a:ext cx="2819400" cy="293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921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000000">
              <a:lumMod val="65000"/>
              <a:lumOff val="35000"/>
            </a:srgbClr>
          </a:solidFill>
          <a:ln w="25400" cap="flat" cmpd="sng" algn="ctr">
            <a:noFill/>
            <a:prstDash val="solid"/>
          </a:ln>
          <a:effectLst/>
        </p:spPr>
        <p:txBody>
          <a:bodyPr lIns="91348" tIns="45674" rIns="91348" bIns="45674"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lumMod val="95000"/>
                </a:srgbClr>
              </a:solidFill>
              <a:effectLst/>
              <a:uLnTx/>
              <a:uFillTx/>
              <a:latin typeface="Arial"/>
              <a:ea typeface="+mn-ea"/>
              <a:cs typeface="+mn-cs"/>
            </a:endParaRPr>
          </a:p>
        </p:txBody>
      </p:sp>
      <p:pic>
        <p:nvPicPr>
          <p:cNvPr id="808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10069" y="1123951"/>
            <a:ext cx="4224337"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itle 1"/>
          <p:cNvSpPr>
            <a:spLocks noGrp="1"/>
          </p:cNvSpPr>
          <p:nvPr>
            <p:ph type="title"/>
          </p:nvPr>
        </p:nvSpPr>
        <p:spPr>
          <a:xfrm>
            <a:off x="4572054" y="3771900"/>
            <a:ext cx="3749675" cy="857250"/>
          </a:xfrm>
        </p:spPr>
        <p:txBody>
          <a:bodyPr/>
          <a:lstStyle/>
          <a:p>
            <a:r>
              <a:rPr lang="en-US" sz="3200">
                <a:ea typeface="ＭＳ Ｐゴシック" pitchFamily="-128" charset="-128"/>
              </a:rPr>
              <a:t>Shack-Hartmann WS</a:t>
            </a:r>
          </a:p>
        </p:txBody>
      </p:sp>
      <p:pic>
        <p:nvPicPr>
          <p:cNvPr id="80900" name="Picture 20" descr="doctor_allegro.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1" y="1047800"/>
            <a:ext cx="3246438"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22" descr="doctor_laser.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9601" y="2922997"/>
            <a:ext cx="3246438" cy="203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Box 7"/>
          <p:cNvSpPr txBox="1">
            <a:spLocks noChangeArrowheads="1"/>
          </p:cNvSpPr>
          <p:nvPr/>
        </p:nvSpPr>
        <p:spPr bwMode="auto">
          <a:xfrm>
            <a:off x="1108076" y="2553179"/>
            <a:ext cx="2417062"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3" tIns="45672" rIns="91343" bIns="45672" anchor="ct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fontAlgn="base">
              <a:spcBef>
                <a:spcPct val="0"/>
              </a:spcBef>
              <a:spcAft>
                <a:spcPct val="0"/>
              </a:spcAft>
            </a:pPr>
            <a:r>
              <a:rPr lang="en-US">
                <a:solidFill>
                  <a:srgbClr val="000000"/>
                </a:solidFill>
                <a:latin typeface="Calibri" pitchFamily="34" charset="0"/>
              </a:rPr>
              <a:t>Wavefront aberrometer</a:t>
            </a:r>
          </a:p>
        </p:txBody>
      </p:sp>
      <p:sp>
        <p:nvSpPr>
          <p:cNvPr id="80903" name="Title 1"/>
          <p:cNvSpPr txBox="1">
            <a:spLocks/>
          </p:cNvSpPr>
          <p:nvPr/>
        </p:nvSpPr>
        <p:spPr bwMode="auto">
          <a:xfrm>
            <a:off x="914400" y="190500"/>
            <a:ext cx="7620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3" tIns="45672" rIns="91343" bIns="45672" anchor="ctr"/>
          <a:lstStyle>
            <a:lvl1pPr defTabSz="455613" eaLnBrk="0" hangingPunct="0">
              <a:defRPr>
                <a:solidFill>
                  <a:schemeClr val="tx1"/>
                </a:solidFill>
                <a:latin typeface="Arial" charset="0"/>
                <a:ea typeface="ＭＳ Ｐゴシック" pitchFamily="-128" charset="-128"/>
              </a:defRPr>
            </a:lvl1pPr>
            <a:lvl2pPr marL="742950" indent="-285750" defTabSz="455613" eaLnBrk="0" hangingPunct="0">
              <a:defRPr>
                <a:solidFill>
                  <a:schemeClr val="tx1"/>
                </a:solidFill>
                <a:latin typeface="Arial" charset="0"/>
                <a:ea typeface="ＭＳ Ｐゴシック" pitchFamily="-128" charset="-128"/>
              </a:defRPr>
            </a:lvl2pPr>
            <a:lvl3pPr marL="1143000" indent="-228600" defTabSz="455613" eaLnBrk="0" hangingPunct="0">
              <a:defRPr>
                <a:solidFill>
                  <a:schemeClr val="tx1"/>
                </a:solidFill>
                <a:latin typeface="Arial" charset="0"/>
                <a:ea typeface="ＭＳ Ｐゴシック" pitchFamily="-128" charset="-128"/>
              </a:defRPr>
            </a:lvl3pPr>
            <a:lvl4pPr marL="1600200" indent="-228600" defTabSz="455613" eaLnBrk="0" hangingPunct="0">
              <a:defRPr>
                <a:solidFill>
                  <a:schemeClr val="tx1"/>
                </a:solidFill>
                <a:latin typeface="Arial" charset="0"/>
                <a:ea typeface="ＭＳ Ｐゴシック" pitchFamily="-128" charset="-128"/>
              </a:defRPr>
            </a:lvl4pPr>
            <a:lvl5pPr marL="2057400" indent="-228600" defTabSz="455613" eaLnBrk="0" hangingPunct="0">
              <a:defRPr>
                <a:solidFill>
                  <a:schemeClr val="tx1"/>
                </a:solidFill>
                <a:latin typeface="Arial" charset="0"/>
                <a:ea typeface="ＭＳ Ｐゴシック" pitchFamily="-128"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sz="3200">
                <a:solidFill>
                  <a:prstClr val="black"/>
                </a:solidFill>
                <a:latin typeface="Calibri" pitchFamily="34" charset="0"/>
              </a:rPr>
              <a:t>Refraction Map using Wavefront Sensor</a:t>
            </a:r>
          </a:p>
        </p:txBody>
      </p:sp>
    </p:spTree>
    <p:extLst>
      <p:ext uri="{BB962C8B-B14F-4D97-AF65-F5344CB8AC3E}">
        <p14:creationId xmlns:p14="http://schemas.microsoft.com/office/powerpoint/2010/main" val="2690745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Oval 157"/>
          <p:cNvSpPr/>
          <p:nvPr/>
        </p:nvSpPr>
        <p:spPr>
          <a:xfrm>
            <a:off x="7289800" y="1647825"/>
            <a:ext cx="304800"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sz="2400">
              <a:solidFill>
                <a:prstClr val="white"/>
              </a:solidFill>
            </a:endParaRPr>
          </a:p>
        </p:txBody>
      </p:sp>
      <p:sp>
        <p:nvSpPr>
          <p:cNvPr id="157" name="Oval 156"/>
          <p:cNvSpPr/>
          <p:nvPr/>
        </p:nvSpPr>
        <p:spPr>
          <a:xfrm>
            <a:off x="-25400" y="3429000"/>
            <a:ext cx="304800"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sz="2400">
              <a:solidFill>
                <a:prstClr val="white"/>
              </a:solidFill>
            </a:endParaRPr>
          </a:p>
        </p:txBody>
      </p:sp>
      <p:sp>
        <p:nvSpPr>
          <p:cNvPr id="126" name="Rectangle 125"/>
          <p:cNvSpPr/>
          <p:nvPr/>
        </p:nvSpPr>
        <p:spPr>
          <a:xfrm>
            <a:off x="2133601" y="1828821"/>
            <a:ext cx="871538" cy="1570435"/>
          </a:xfrm>
          <a:prstGeom prst="rect">
            <a:avLst/>
          </a:prstGeom>
          <a:solidFill>
            <a:schemeClr val="accent1">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sz="2400">
              <a:solidFill>
                <a:prstClr val="white"/>
              </a:solidFill>
            </a:endParaRPr>
          </a:p>
        </p:txBody>
      </p:sp>
      <p:grpSp>
        <p:nvGrpSpPr>
          <p:cNvPr id="81925" name="Group 62"/>
          <p:cNvGrpSpPr>
            <a:grpSpLocks/>
          </p:cNvGrpSpPr>
          <p:nvPr/>
        </p:nvGrpSpPr>
        <p:grpSpPr bwMode="auto">
          <a:xfrm>
            <a:off x="3605213" y="1200185"/>
            <a:ext cx="3956050" cy="2713435"/>
            <a:chOff x="5105402" y="1204200"/>
            <a:chExt cx="2732107" cy="2682000"/>
          </a:xfrm>
        </p:grpSpPr>
        <p:sp>
          <p:nvSpPr>
            <p:cNvPr id="64" name="Oval 63"/>
            <p:cNvSpPr/>
            <p:nvPr/>
          </p:nvSpPr>
          <p:spPr>
            <a:xfrm>
              <a:off x="5105402" y="1880879"/>
              <a:ext cx="1371535" cy="1371009"/>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endParaRPr lang="en-US">
                <a:solidFill>
                  <a:prstClr val="black"/>
                </a:solidFill>
              </a:endParaRPr>
            </a:p>
          </p:txBody>
        </p:sp>
        <p:sp>
          <p:nvSpPr>
            <p:cNvPr id="75" name="Freeform 74"/>
            <p:cNvSpPr/>
            <p:nvPr/>
          </p:nvSpPr>
          <p:spPr>
            <a:xfrm>
              <a:off x="5477065" y="1204200"/>
              <a:ext cx="2360444"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endParaRPr lang="en-US">
                <a:solidFill>
                  <a:prstClr val="black"/>
                </a:solidFill>
              </a:endParaRPr>
            </a:p>
          </p:txBody>
        </p:sp>
        <p:sp>
          <p:nvSpPr>
            <p:cNvPr id="78" name="Freeform 77"/>
            <p:cNvSpPr/>
            <p:nvPr/>
          </p:nvSpPr>
          <p:spPr>
            <a:xfrm>
              <a:off x="5193110" y="1929128"/>
              <a:ext cx="1270671" cy="1270978"/>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endParaRPr lang="en-US">
                <a:solidFill>
                  <a:prstClr val="black"/>
                </a:solidFill>
              </a:endParaRPr>
            </a:p>
          </p:txBody>
        </p:sp>
        <p:sp>
          <p:nvSpPr>
            <p:cNvPr id="81" name="Freeform 80"/>
            <p:cNvSpPr/>
            <p:nvPr/>
          </p:nvSpPr>
          <p:spPr>
            <a:xfrm>
              <a:off x="5513245" y="1268926"/>
              <a:ext cx="2273832" cy="2552548"/>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endParaRPr lang="en-US">
                <a:solidFill>
                  <a:prstClr val="black"/>
                </a:solidFill>
              </a:endParaRPr>
            </a:p>
          </p:txBody>
        </p:sp>
        <p:sp>
          <p:nvSpPr>
            <p:cNvPr id="84" name="Oval 83"/>
            <p:cNvSpPr/>
            <p:nvPr/>
          </p:nvSpPr>
          <p:spPr>
            <a:xfrm>
              <a:off x="5473776" y="1962080"/>
              <a:ext cx="509803" cy="1219198"/>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endParaRPr lang="en-US">
                <a:solidFill>
                  <a:prstClr val="black"/>
                </a:solidFill>
              </a:endParaRPr>
            </a:p>
          </p:txBody>
        </p:sp>
      </p:grpSp>
      <p:sp>
        <p:nvSpPr>
          <p:cNvPr id="90" name="Oval 89"/>
          <p:cNvSpPr/>
          <p:nvPr/>
        </p:nvSpPr>
        <p:spPr>
          <a:xfrm>
            <a:off x="7473950" y="2491981"/>
            <a:ext cx="127000" cy="98822"/>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93" name="Oval 92"/>
          <p:cNvSpPr/>
          <p:nvPr/>
        </p:nvSpPr>
        <p:spPr>
          <a:xfrm>
            <a:off x="2868613" y="1851424"/>
            <a:ext cx="233362" cy="280988"/>
          </a:xfrm>
          <a:prstGeom prst="ellipse">
            <a:avLst/>
          </a:prstGeom>
        </p:spPr>
        <p:style>
          <a:lnRef idx="1">
            <a:schemeClr val="accent1"/>
          </a:lnRef>
          <a:fillRef idx="2">
            <a:schemeClr val="accent1"/>
          </a:fillRef>
          <a:effectRef idx="1">
            <a:schemeClr val="accent1"/>
          </a:effectRef>
          <a:fontRef idx="minor">
            <a:schemeClr val="dk1"/>
          </a:fontRef>
        </p:style>
        <p:txBody>
          <a:bodyPr lIns="91348" tIns="45674" rIns="91348" bIns="45674" anchor="ctr"/>
          <a:lstStyle/>
          <a:p>
            <a:pPr algn="ctr" eaLnBrk="0" fontAlgn="base" hangingPunct="0">
              <a:spcBef>
                <a:spcPct val="0"/>
              </a:spcBef>
              <a:spcAft>
                <a:spcPct val="0"/>
              </a:spcAft>
              <a:defRPr/>
            </a:pPr>
            <a:endParaRPr lang="en-US">
              <a:solidFill>
                <a:prstClr val="black"/>
              </a:solidFill>
            </a:endParaRPr>
          </a:p>
        </p:txBody>
      </p:sp>
      <p:sp>
        <p:nvSpPr>
          <p:cNvPr id="97" name="Oval 96"/>
          <p:cNvSpPr/>
          <p:nvPr/>
        </p:nvSpPr>
        <p:spPr>
          <a:xfrm>
            <a:off x="2868613" y="2146699"/>
            <a:ext cx="233362" cy="278606"/>
          </a:xfrm>
          <a:prstGeom prst="ellipse">
            <a:avLst/>
          </a:prstGeom>
        </p:spPr>
        <p:style>
          <a:lnRef idx="1">
            <a:schemeClr val="accent1"/>
          </a:lnRef>
          <a:fillRef idx="2">
            <a:schemeClr val="accent1"/>
          </a:fillRef>
          <a:effectRef idx="1">
            <a:schemeClr val="accent1"/>
          </a:effectRef>
          <a:fontRef idx="minor">
            <a:schemeClr val="dk1"/>
          </a:fontRef>
        </p:style>
        <p:txBody>
          <a:bodyPr lIns="91348" tIns="45674" rIns="91348" bIns="45674" anchor="ctr"/>
          <a:lstStyle/>
          <a:p>
            <a:pPr algn="ctr" eaLnBrk="0" fontAlgn="base" hangingPunct="0">
              <a:spcBef>
                <a:spcPct val="0"/>
              </a:spcBef>
              <a:spcAft>
                <a:spcPct val="0"/>
              </a:spcAft>
              <a:defRPr/>
            </a:pPr>
            <a:endParaRPr lang="en-US">
              <a:solidFill>
                <a:prstClr val="black"/>
              </a:solidFill>
            </a:endParaRPr>
          </a:p>
        </p:txBody>
      </p:sp>
      <p:sp>
        <p:nvSpPr>
          <p:cNvPr id="98" name="Oval 97"/>
          <p:cNvSpPr/>
          <p:nvPr/>
        </p:nvSpPr>
        <p:spPr>
          <a:xfrm>
            <a:off x="2868613" y="2441982"/>
            <a:ext cx="233362" cy="277415"/>
          </a:xfrm>
          <a:prstGeom prst="ellipse">
            <a:avLst/>
          </a:prstGeom>
        </p:spPr>
        <p:style>
          <a:lnRef idx="1">
            <a:schemeClr val="accent1"/>
          </a:lnRef>
          <a:fillRef idx="2">
            <a:schemeClr val="accent1"/>
          </a:fillRef>
          <a:effectRef idx="1">
            <a:schemeClr val="accent1"/>
          </a:effectRef>
          <a:fontRef idx="minor">
            <a:schemeClr val="dk1"/>
          </a:fontRef>
        </p:style>
        <p:txBody>
          <a:bodyPr lIns="91348" tIns="45674" rIns="91348" bIns="45674" anchor="ctr"/>
          <a:lstStyle/>
          <a:p>
            <a:pPr algn="ctr" eaLnBrk="0" fontAlgn="base" hangingPunct="0">
              <a:spcBef>
                <a:spcPct val="0"/>
              </a:spcBef>
              <a:spcAft>
                <a:spcPct val="0"/>
              </a:spcAft>
              <a:defRPr/>
            </a:pPr>
            <a:endParaRPr lang="en-US">
              <a:solidFill>
                <a:prstClr val="black"/>
              </a:solidFill>
            </a:endParaRPr>
          </a:p>
        </p:txBody>
      </p:sp>
      <p:sp>
        <p:nvSpPr>
          <p:cNvPr id="99" name="Oval 98"/>
          <p:cNvSpPr/>
          <p:nvPr/>
        </p:nvSpPr>
        <p:spPr>
          <a:xfrm>
            <a:off x="2868613" y="2734919"/>
            <a:ext cx="233362" cy="279797"/>
          </a:xfrm>
          <a:prstGeom prst="ellipse">
            <a:avLst/>
          </a:prstGeom>
        </p:spPr>
        <p:style>
          <a:lnRef idx="1">
            <a:schemeClr val="accent1"/>
          </a:lnRef>
          <a:fillRef idx="2">
            <a:schemeClr val="accent1"/>
          </a:fillRef>
          <a:effectRef idx="1">
            <a:schemeClr val="accent1"/>
          </a:effectRef>
          <a:fontRef idx="minor">
            <a:schemeClr val="dk1"/>
          </a:fontRef>
        </p:style>
        <p:txBody>
          <a:bodyPr lIns="91348" tIns="45674" rIns="91348" bIns="45674" anchor="ctr"/>
          <a:lstStyle/>
          <a:p>
            <a:pPr algn="ctr" eaLnBrk="0" fontAlgn="base" hangingPunct="0">
              <a:spcBef>
                <a:spcPct val="0"/>
              </a:spcBef>
              <a:spcAft>
                <a:spcPct val="0"/>
              </a:spcAft>
              <a:defRPr/>
            </a:pPr>
            <a:endParaRPr lang="en-US">
              <a:solidFill>
                <a:prstClr val="black"/>
              </a:solidFill>
            </a:endParaRPr>
          </a:p>
        </p:txBody>
      </p:sp>
      <p:sp>
        <p:nvSpPr>
          <p:cNvPr id="100" name="Oval 99"/>
          <p:cNvSpPr/>
          <p:nvPr/>
        </p:nvSpPr>
        <p:spPr>
          <a:xfrm>
            <a:off x="2868613" y="3029015"/>
            <a:ext cx="233362" cy="279797"/>
          </a:xfrm>
          <a:prstGeom prst="ellipse">
            <a:avLst/>
          </a:prstGeom>
        </p:spPr>
        <p:style>
          <a:lnRef idx="1">
            <a:schemeClr val="accent1"/>
          </a:lnRef>
          <a:fillRef idx="2">
            <a:schemeClr val="accent1"/>
          </a:fillRef>
          <a:effectRef idx="1">
            <a:schemeClr val="accent1"/>
          </a:effectRef>
          <a:fontRef idx="minor">
            <a:schemeClr val="dk1"/>
          </a:fontRef>
        </p:style>
        <p:txBody>
          <a:bodyPr lIns="91348" tIns="45674" rIns="91348" bIns="45674" anchor="ctr"/>
          <a:lstStyle/>
          <a:p>
            <a:pPr algn="ctr" eaLnBrk="0" fontAlgn="base" hangingPunct="0">
              <a:spcBef>
                <a:spcPct val="0"/>
              </a:spcBef>
              <a:spcAft>
                <a:spcPct val="0"/>
              </a:spcAft>
              <a:defRPr/>
            </a:pPr>
            <a:endParaRPr lang="en-US">
              <a:solidFill>
                <a:prstClr val="black"/>
              </a:solidFill>
            </a:endParaRPr>
          </a:p>
        </p:txBody>
      </p:sp>
      <p:cxnSp>
        <p:nvCxnSpPr>
          <p:cNvPr id="101" name="Straight Arrow Connector 100"/>
          <p:cNvCxnSpPr>
            <a:stCxn id="90" idx="2"/>
          </p:cNvCxnSpPr>
          <p:nvPr/>
        </p:nvCxnSpPr>
        <p:spPr>
          <a:xfrm rot="10800000">
            <a:off x="4441833" y="2084785"/>
            <a:ext cx="3032125" cy="457200"/>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49792" y="2343185"/>
            <a:ext cx="3024187" cy="19883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7700" y="2541997"/>
            <a:ext cx="3016250" cy="30956"/>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7700" y="2542005"/>
            <a:ext cx="3016250" cy="27741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49792" y="2542017"/>
            <a:ext cx="3024187" cy="538163"/>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flipV="1">
            <a:off x="3165475" y="1994298"/>
            <a:ext cx="831850" cy="64294"/>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flipV="1">
            <a:off x="3165475" y="2308632"/>
            <a:ext cx="831850" cy="34528"/>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a:off x="3165510" y="2542017"/>
            <a:ext cx="823913" cy="23813"/>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510" y="2868216"/>
            <a:ext cx="823913" cy="41672"/>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a:off x="3165510" y="3080208"/>
            <a:ext cx="823913" cy="6786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1216028" y="2616605"/>
            <a:ext cx="1571625"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0250" y="1851454"/>
            <a:ext cx="984250" cy="2333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2000250" y="2084809"/>
            <a:ext cx="984250" cy="47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8" idx="2"/>
            <a:endCxn id="97" idx="0"/>
          </p:cNvCxnSpPr>
          <p:nvPr/>
        </p:nvCxnSpPr>
        <p:spPr>
          <a:xfrm rot="10800000" flipH="1">
            <a:off x="1973319" y="2146762"/>
            <a:ext cx="1011237" cy="2262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48" idx="0"/>
            <a:endCxn id="97" idx="4"/>
          </p:cNvCxnSpPr>
          <p:nvPr/>
        </p:nvCxnSpPr>
        <p:spPr>
          <a:xfrm rot="16200000" flipH="1">
            <a:off x="2458662" y="1899510"/>
            <a:ext cx="78581" cy="973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2000250" y="2439601"/>
            <a:ext cx="984250" cy="1262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3474" y="2565808"/>
            <a:ext cx="981075" cy="1535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6" idx="0"/>
            <a:endCxn id="99" idx="0"/>
          </p:cNvCxnSpPr>
          <p:nvPr/>
        </p:nvCxnSpPr>
        <p:spPr>
          <a:xfrm rot="5400000" flipH="1" flipV="1">
            <a:off x="2406273" y="2340009"/>
            <a:ext cx="183356" cy="973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46" idx="1"/>
            <a:endCxn id="99" idx="4"/>
          </p:cNvCxnSpPr>
          <p:nvPr/>
        </p:nvCxnSpPr>
        <p:spPr>
          <a:xfrm rot="16200000" flipH="1">
            <a:off x="2439194" y="2469391"/>
            <a:ext cx="90488" cy="1000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50" idx="4"/>
            <a:endCxn id="100" idx="0"/>
          </p:cNvCxnSpPr>
          <p:nvPr/>
        </p:nvCxnSpPr>
        <p:spPr>
          <a:xfrm rot="5400000" flipH="1" flipV="1">
            <a:off x="2454091" y="2587824"/>
            <a:ext cx="89297" cy="97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50" idx="4"/>
            <a:endCxn id="100" idx="4"/>
          </p:cNvCxnSpPr>
          <p:nvPr/>
        </p:nvCxnSpPr>
        <p:spPr>
          <a:xfrm rot="16200000" flipH="1">
            <a:off x="2402299" y="2726532"/>
            <a:ext cx="192881" cy="97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2000285" y="1991981"/>
            <a:ext cx="868363" cy="2381"/>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2000285" y="2286002"/>
            <a:ext cx="868363" cy="10716"/>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2000285" y="2565797"/>
            <a:ext cx="868363" cy="1428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3425" y="2875425"/>
            <a:ext cx="865188" cy="10715"/>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3425" y="3170700"/>
            <a:ext cx="865188" cy="5953"/>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3284" y="2918232"/>
            <a:ext cx="77787" cy="5357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47" name="Oval 146"/>
          <p:cNvSpPr/>
          <p:nvPr/>
        </p:nvSpPr>
        <p:spPr>
          <a:xfrm>
            <a:off x="1973284" y="2538414"/>
            <a:ext cx="77787" cy="5596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48" name="Oval 147"/>
          <p:cNvSpPr/>
          <p:nvPr/>
        </p:nvSpPr>
        <p:spPr>
          <a:xfrm>
            <a:off x="1973284" y="2346732"/>
            <a:ext cx="77787" cy="5357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49" name="Oval 148"/>
          <p:cNvSpPr/>
          <p:nvPr/>
        </p:nvSpPr>
        <p:spPr>
          <a:xfrm>
            <a:off x="1973284" y="2060982"/>
            <a:ext cx="77787" cy="5357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50" name="Oval 149"/>
          <p:cNvSpPr/>
          <p:nvPr/>
        </p:nvSpPr>
        <p:spPr>
          <a:xfrm>
            <a:off x="1973284" y="3061138"/>
            <a:ext cx="77787" cy="54769"/>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81963" name="Slide Number Placeholder 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205" indent="-285460" eaLnBrk="0" hangingPunct="0">
              <a:defRPr>
                <a:solidFill>
                  <a:schemeClr val="tx1"/>
                </a:solidFill>
                <a:latin typeface="Arial" charset="0"/>
                <a:ea typeface="ＭＳ Ｐゴシック" pitchFamily="-128" charset="-128"/>
              </a:defRPr>
            </a:lvl2pPr>
            <a:lvl3pPr marL="1141837" indent="-228370" eaLnBrk="0" hangingPunct="0">
              <a:defRPr>
                <a:solidFill>
                  <a:schemeClr val="tx1"/>
                </a:solidFill>
                <a:latin typeface="Arial" charset="0"/>
                <a:ea typeface="ＭＳ Ｐゴシック" pitchFamily="-128" charset="-128"/>
              </a:defRPr>
            </a:lvl3pPr>
            <a:lvl4pPr marL="1598567" indent="-228370" eaLnBrk="0" hangingPunct="0">
              <a:defRPr>
                <a:solidFill>
                  <a:schemeClr val="tx1"/>
                </a:solidFill>
                <a:latin typeface="Arial" charset="0"/>
                <a:ea typeface="ＭＳ Ｐゴシック" pitchFamily="-128" charset="-128"/>
              </a:defRPr>
            </a:lvl4pPr>
            <a:lvl5pPr marL="2055304" indent="-228370" eaLnBrk="0" hangingPunct="0">
              <a:defRPr>
                <a:solidFill>
                  <a:schemeClr val="tx1"/>
                </a:solidFill>
                <a:latin typeface="Arial" charset="0"/>
                <a:ea typeface="ＭＳ Ｐゴシック" pitchFamily="-128" charset="-128"/>
              </a:defRPr>
            </a:lvl5pPr>
            <a:lvl6pPr marL="2512039" indent="-228370" eaLnBrk="0" fontAlgn="base" hangingPunct="0">
              <a:spcBef>
                <a:spcPct val="0"/>
              </a:spcBef>
              <a:spcAft>
                <a:spcPct val="0"/>
              </a:spcAft>
              <a:defRPr>
                <a:solidFill>
                  <a:schemeClr val="tx1"/>
                </a:solidFill>
                <a:latin typeface="Arial" charset="0"/>
                <a:ea typeface="ＭＳ Ｐゴシック" pitchFamily="-128" charset="-128"/>
              </a:defRPr>
            </a:lvl6pPr>
            <a:lvl7pPr marL="2968771" indent="-228370" eaLnBrk="0" fontAlgn="base" hangingPunct="0">
              <a:spcBef>
                <a:spcPct val="0"/>
              </a:spcBef>
              <a:spcAft>
                <a:spcPct val="0"/>
              </a:spcAft>
              <a:defRPr>
                <a:solidFill>
                  <a:schemeClr val="tx1"/>
                </a:solidFill>
                <a:latin typeface="Arial" charset="0"/>
                <a:ea typeface="ＭＳ Ｐゴシック" pitchFamily="-128" charset="-128"/>
              </a:defRPr>
            </a:lvl7pPr>
            <a:lvl8pPr marL="3425506" indent="-228370" eaLnBrk="0" fontAlgn="base" hangingPunct="0">
              <a:spcBef>
                <a:spcPct val="0"/>
              </a:spcBef>
              <a:spcAft>
                <a:spcPct val="0"/>
              </a:spcAft>
              <a:defRPr>
                <a:solidFill>
                  <a:schemeClr val="tx1"/>
                </a:solidFill>
                <a:latin typeface="Arial" charset="0"/>
                <a:ea typeface="ＭＳ Ｐゴシック" pitchFamily="-128" charset="-128"/>
              </a:defRPr>
            </a:lvl8pPr>
            <a:lvl9pPr marL="3882238" indent="-22837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58BB0831-4437-485C-A67B-BBA17A47DE78}" type="slidenum">
              <a:rPr lang="en-US" smtClean="0">
                <a:solidFill>
                  <a:srgbClr val="898989"/>
                </a:solidFill>
              </a:rPr>
              <a:pPr eaLnBrk="1" hangingPunct="1"/>
              <a:t>42</a:t>
            </a:fld>
            <a:endParaRPr lang="en-US" smtClean="0">
              <a:solidFill>
                <a:srgbClr val="898989"/>
              </a:solidFill>
            </a:endParaRPr>
          </a:p>
        </p:txBody>
      </p:sp>
      <p:sp>
        <p:nvSpPr>
          <p:cNvPr id="67" name="Freeform 66"/>
          <p:cNvSpPr/>
          <p:nvPr/>
        </p:nvSpPr>
        <p:spPr>
          <a:xfrm>
            <a:off x="3235368" y="1860990"/>
            <a:ext cx="346075" cy="1445419"/>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lIns="91348" tIns="45674" rIns="91348" bIns="45674" anchor="ctr"/>
          <a:lstStyle/>
          <a:p>
            <a:pPr algn="ctr" eaLnBrk="0" fontAlgn="base" hangingPunct="0">
              <a:spcBef>
                <a:spcPct val="0"/>
              </a:spcBef>
              <a:spcAft>
                <a:spcPct val="0"/>
              </a:spcAft>
              <a:defRPr/>
            </a:pPr>
            <a:endParaRPr lang="en-US">
              <a:solidFill>
                <a:prstClr val="black"/>
              </a:solidFill>
            </a:endParaRPr>
          </a:p>
        </p:txBody>
      </p:sp>
      <p:sp>
        <p:nvSpPr>
          <p:cNvPr id="68" name="Freeform 67"/>
          <p:cNvSpPr/>
          <p:nvPr/>
        </p:nvSpPr>
        <p:spPr>
          <a:xfrm>
            <a:off x="3165504" y="1884761"/>
            <a:ext cx="282575" cy="1333500"/>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lIns="91348" tIns="45674" rIns="91348" bIns="45674" anchor="ctr"/>
          <a:lstStyle/>
          <a:p>
            <a:pPr algn="ctr" eaLnBrk="0" fontAlgn="base" hangingPunct="0">
              <a:spcBef>
                <a:spcPct val="0"/>
              </a:spcBef>
              <a:spcAft>
                <a:spcPct val="0"/>
              </a:spcAft>
              <a:defRPr/>
            </a:pPr>
            <a:endParaRPr lang="en-US">
              <a:solidFill>
                <a:prstClr val="black"/>
              </a:solidFill>
            </a:endParaRPr>
          </a:p>
        </p:txBody>
      </p:sp>
      <p:sp>
        <p:nvSpPr>
          <p:cNvPr id="53" name="Rectangle 52"/>
          <p:cNvSpPr/>
          <p:nvPr/>
        </p:nvSpPr>
        <p:spPr>
          <a:xfrm>
            <a:off x="-60325" y="1858567"/>
            <a:ext cx="1797050" cy="1432322"/>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54" name="Oval 53"/>
          <p:cNvSpPr/>
          <p:nvPr/>
        </p:nvSpPr>
        <p:spPr>
          <a:xfrm>
            <a:off x="-55563" y="1896699"/>
            <a:ext cx="1728788" cy="1346597"/>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grpSp>
        <p:nvGrpSpPr>
          <p:cNvPr id="81968" name="Group 54"/>
          <p:cNvGrpSpPr>
            <a:grpSpLocks/>
          </p:cNvGrpSpPr>
          <p:nvPr/>
        </p:nvGrpSpPr>
        <p:grpSpPr bwMode="auto">
          <a:xfrm>
            <a:off x="106363" y="1899049"/>
            <a:ext cx="1389062" cy="1328738"/>
            <a:chOff x="151734" y="2590800"/>
            <a:chExt cx="1297415" cy="1652277"/>
          </a:xfrm>
        </p:grpSpPr>
        <p:sp>
          <p:nvSpPr>
            <p:cNvPr id="56" name="Oval 55"/>
            <p:cNvSpPr/>
            <p:nvPr/>
          </p:nvSpPr>
          <p:spPr>
            <a:xfrm>
              <a:off x="151734" y="3776708"/>
              <a:ext cx="77104" cy="75508"/>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57" name="Oval 56"/>
            <p:cNvSpPr/>
            <p:nvPr/>
          </p:nvSpPr>
          <p:spPr>
            <a:xfrm>
              <a:off x="151734" y="3356236"/>
              <a:ext cx="77104" cy="7402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58" name="Oval 57"/>
            <p:cNvSpPr/>
            <p:nvPr/>
          </p:nvSpPr>
          <p:spPr>
            <a:xfrm>
              <a:off x="151734" y="2999428"/>
              <a:ext cx="77104"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59" name="Oval 58"/>
            <p:cNvSpPr/>
            <p:nvPr/>
          </p:nvSpPr>
          <p:spPr>
            <a:xfrm>
              <a:off x="457183" y="3776708"/>
              <a:ext cx="77104" cy="75508"/>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60" name="Oval 59"/>
            <p:cNvSpPr/>
            <p:nvPr/>
          </p:nvSpPr>
          <p:spPr>
            <a:xfrm>
              <a:off x="457183" y="3356236"/>
              <a:ext cx="77104" cy="7402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61" name="Oval 60"/>
            <p:cNvSpPr/>
            <p:nvPr/>
          </p:nvSpPr>
          <p:spPr>
            <a:xfrm>
              <a:off x="457183" y="2999428"/>
              <a:ext cx="77104"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62" name="Oval 61"/>
            <p:cNvSpPr/>
            <p:nvPr/>
          </p:nvSpPr>
          <p:spPr>
            <a:xfrm>
              <a:off x="457183" y="2590800"/>
              <a:ext cx="77104"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63" name="Oval 62"/>
            <p:cNvSpPr/>
            <p:nvPr/>
          </p:nvSpPr>
          <p:spPr>
            <a:xfrm>
              <a:off x="457183" y="4170530"/>
              <a:ext cx="77104" cy="7254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65" name="Oval 64"/>
            <p:cNvSpPr/>
            <p:nvPr/>
          </p:nvSpPr>
          <p:spPr>
            <a:xfrm>
              <a:off x="761148" y="3776708"/>
              <a:ext cx="78587" cy="75508"/>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66" name="Oval 65"/>
            <p:cNvSpPr/>
            <p:nvPr/>
          </p:nvSpPr>
          <p:spPr>
            <a:xfrm>
              <a:off x="761148" y="3356236"/>
              <a:ext cx="78587" cy="7402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70" name="Oval 69"/>
            <p:cNvSpPr/>
            <p:nvPr/>
          </p:nvSpPr>
          <p:spPr>
            <a:xfrm>
              <a:off x="761148" y="2999428"/>
              <a:ext cx="78587"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71" name="Oval 70"/>
            <p:cNvSpPr/>
            <p:nvPr/>
          </p:nvSpPr>
          <p:spPr>
            <a:xfrm>
              <a:off x="761148" y="2590800"/>
              <a:ext cx="78587"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72" name="Oval 71"/>
            <p:cNvSpPr/>
            <p:nvPr/>
          </p:nvSpPr>
          <p:spPr>
            <a:xfrm>
              <a:off x="761148" y="4170530"/>
              <a:ext cx="78587" cy="7254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73" name="Oval 72"/>
            <p:cNvSpPr/>
            <p:nvPr/>
          </p:nvSpPr>
          <p:spPr>
            <a:xfrm>
              <a:off x="1066597" y="3776708"/>
              <a:ext cx="77104" cy="75508"/>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74" name="Oval 73"/>
            <p:cNvSpPr/>
            <p:nvPr/>
          </p:nvSpPr>
          <p:spPr>
            <a:xfrm>
              <a:off x="1066597" y="3356236"/>
              <a:ext cx="77104" cy="7402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76" name="Oval 75"/>
            <p:cNvSpPr/>
            <p:nvPr/>
          </p:nvSpPr>
          <p:spPr>
            <a:xfrm>
              <a:off x="1066597" y="2590800"/>
              <a:ext cx="77104"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77" name="Oval 76"/>
            <p:cNvSpPr/>
            <p:nvPr/>
          </p:nvSpPr>
          <p:spPr>
            <a:xfrm>
              <a:off x="1066597" y="2999428"/>
              <a:ext cx="77104"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79" name="Oval 78"/>
            <p:cNvSpPr/>
            <p:nvPr/>
          </p:nvSpPr>
          <p:spPr>
            <a:xfrm>
              <a:off x="1066597" y="4170530"/>
              <a:ext cx="77104" cy="7254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80" name="Oval 79"/>
            <p:cNvSpPr/>
            <p:nvPr/>
          </p:nvSpPr>
          <p:spPr>
            <a:xfrm>
              <a:off x="1372045" y="3776708"/>
              <a:ext cx="77104" cy="75508"/>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82" name="Oval 81"/>
            <p:cNvSpPr/>
            <p:nvPr/>
          </p:nvSpPr>
          <p:spPr>
            <a:xfrm>
              <a:off x="1372045" y="3356236"/>
              <a:ext cx="77104" cy="7402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83" name="Oval 82"/>
            <p:cNvSpPr/>
            <p:nvPr/>
          </p:nvSpPr>
          <p:spPr>
            <a:xfrm>
              <a:off x="1372045" y="2999428"/>
              <a:ext cx="77104" cy="72546"/>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grpSp>
      <p:sp>
        <p:nvSpPr>
          <p:cNvPr id="86" name="Oval 85"/>
          <p:cNvSpPr/>
          <p:nvPr/>
        </p:nvSpPr>
        <p:spPr>
          <a:xfrm>
            <a:off x="223939" y="2799163"/>
            <a:ext cx="84137" cy="58340"/>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88" name="Oval 87"/>
          <p:cNvSpPr/>
          <p:nvPr/>
        </p:nvSpPr>
        <p:spPr>
          <a:xfrm>
            <a:off x="223939" y="2513413"/>
            <a:ext cx="84137" cy="58340"/>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89" name="Oval 88"/>
          <p:cNvSpPr/>
          <p:nvPr/>
        </p:nvSpPr>
        <p:spPr>
          <a:xfrm>
            <a:off x="223939" y="2286025"/>
            <a:ext cx="84137" cy="5834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91" name="Oval 90"/>
          <p:cNvSpPr/>
          <p:nvPr/>
        </p:nvSpPr>
        <p:spPr>
          <a:xfrm>
            <a:off x="454025" y="2851583"/>
            <a:ext cx="82550" cy="5953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92" name="Oval 91"/>
          <p:cNvSpPr/>
          <p:nvPr/>
        </p:nvSpPr>
        <p:spPr>
          <a:xfrm>
            <a:off x="454025" y="2571775"/>
            <a:ext cx="84138" cy="5834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94" name="Oval 93"/>
          <p:cNvSpPr/>
          <p:nvPr/>
        </p:nvSpPr>
        <p:spPr>
          <a:xfrm>
            <a:off x="454025" y="2266975"/>
            <a:ext cx="82550" cy="5834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95" name="Oval 94"/>
          <p:cNvSpPr/>
          <p:nvPr/>
        </p:nvSpPr>
        <p:spPr>
          <a:xfrm>
            <a:off x="528739" y="2000275"/>
            <a:ext cx="84137" cy="5834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96" name="Oval 95"/>
          <p:cNvSpPr/>
          <p:nvPr/>
        </p:nvSpPr>
        <p:spPr>
          <a:xfrm>
            <a:off x="528739" y="3084913"/>
            <a:ext cx="84137" cy="58340"/>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02" name="Oval 101"/>
          <p:cNvSpPr/>
          <p:nvPr/>
        </p:nvSpPr>
        <p:spPr>
          <a:xfrm>
            <a:off x="758825" y="2914675"/>
            <a:ext cx="82550" cy="5834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06" name="Oval 105"/>
          <p:cNvSpPr/>
          <p:nvPr/>
        </p:nvSpPr>
        <p:spPr>
          <a:xfrm>
            <a:off x="758825" y="2557465"/>
            <a:ext cx="84138" cy="60722"/>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10" name="Oval 109"/>
          <p:cNvSpPr/>
          <p:nvPr/>
        </p:nvSpPr>
        <p:spPr>
          <a:xfrm>
            <a:off x="758825" y="2266975"/>
            <a:ext cx="82550" cy="5834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12" name="Oval 111"/>
          <p:cNvSpPr/>
          <p:nvPr/>
        </p:nvSpPr>
        <p:spPr>
          <a:xfrm>
            <a:off x="758825" y="1961025"/>
            <a:ext cx="84138" cy="5953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13" name="Oval 112"/>
          <p:cNvSpPr/>
          <p:nvPr/>
        </p:nvSpPr>
        <p:spPr>
          <a:xfrm>
            <a:off x="758825" y="3084913"/>
            <a:ext cx="84138" cy="58340"/>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14" name="Oval 113"/>
          <p:cNvSpPr/>
          <p:nvPr/>
        </p:nvSpPr>
        <p:spPr>
          <a:xfrm>
            <a:off x="1063625" y="2799163"/>
            <a:ext cx="82550" cy="58340"/>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17" name="Oval 116"/>
          <p:cNvSpPr/>
          <p:nvPr/>
        </p:nvSpPr>
        <p:spPr>
          <a:xfrm>
            <a:off x="1063625" y="2571775"/>
            <a:ext cx="84138" cy="5834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18" name="Oval 117"/>
          <p:cNvSpPr/>
          <p:nvPr/>
        </p:nvSpPr>
        <p:spPr>
          <a:xfrm>
            <a:off x="1063625" y="2266975"/>
            <a:ext cx="82550" cy="5834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19" name="Oval 118"/>
          <p:cNvSpPr/>
          <p:nvPr/>
        </p:nvSpPr>
        <p:spPr>
          <a:xfrm>
            <a:off x="987425" y="2000275"/>
            <a:ext cx="84138" cy="5834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20" name="Oval 119"/>
          <p:cNvSpPr/>
          <p:nvPr/>
        </p:nvSpPr>
        <p:spPr>
          <a:xfrm>
            <a:off x="987425" y="3084913"/>
            <a:ext cx="84138" cy="58340"/>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21" name="Oval 120"/>
          <p:cNvSpPr/>
          <p:nvPr/>
        </p:nvSpPr>
        <p:spPr>
          <a:xfrm>
            <a:off x="1292225" y="2851583"/>
            <a:ext cx="84138" cy="5953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22" name="Oval 121"/>
          <p:cNvSpPr/>
          <p:nvPr/>
        </p:nvSpPr>
        <p:spPr>
          <a:xfrm>
            <a:off x="1292225" y="2513413"/>
            <a:ext cx="84138" cy="58340"/>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23" name="Oval 122"/>
          <p:cNvSpPr/>
          <p:nvPr/>
        </p:nvSpPr>
        <p:spPr>
          <a:xfrm>
            <a:off x="1292225" y="2286025"/>
            <a:ext cx="84138" cy="58341"/>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81990" name="TextBox 7"/>
          <p:cNvSpPr txBox="1">
            <a:spLocks noChangeArrowheads="1"/>
          </p:cNvSpPr>
          <p:nvPr/>
        </p:nvSpPr>
        <p:spPr bwMode="auto">
          <a:xfrm>
            <a:off x="13470" y="1252714"/>
            <a:ext cx="1449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nchor="ct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a:solidFill>
                  <a:srgbClr val="FF0000"/>
                </a:solidFill>
                <a:latin typeface="Calibri" pitchFamily="34" charset="0"/>
              </a:rPr>
              <a:t>Spot Diagram</a:t>
            </a:r>
            <a:br>
              <a:rPr lang="en-US">
                <a:solidFill>
                  <a:srgbClr val="FF0000"/>
                </a:solidFill>
                <a:latin typeface="Calibri" pitchFamily="34" charset="0"/>
              </a:rPr>
            </a:br>
            <a:r>
              <a:rPr lang="en-US">
                <a:solidFill>
                  <a:srgbClr val="FF0000"/>
                </a:solidFill>
                <a:latin typeface="Calibri" pitchFamily="34" charset="0"/>
              </a:rPr>
              <a:t> on LCD</a:t>
            </a:r>
          </a:p>
        </p:txBody>
      </p:sp>
      <p:sp>
        <p:nvSpPr>
          <p:cNvPr id="81991" name="TextBox 46"/>
          <p:cNvSpPr txBox="1">
            <a:spLocks noChangeArrowheads="1"/>
          </p:cNvSpPr>
          <p:nvPr/>
        </p:nvSpPr>
        <p:spPr bwMode="auto">
          <a:xfrm>
            <a:off x="0" y="171517"/>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8" tIns="45674" rIns="91348" bIns="45674">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sz="3200">
                <a:solidFill>
                  <a:srgbClr val="000000"/>
                </a:solidFill>
                <a:latin typeface="Calibri" pitchFamily="34" charset="0"/>
              </a:rPr>
              <a:t>NETRA</a:t>
            </a:r>
            <a:r>
              <a:rPr lang="en-US" sz="3200" b="1">
                <a:solidFill>
                  <a:srgbClr val="000000"/>
                </a:solidFill>
                <a:latin typeface="Calibri" pitchFamily="34" charset="0"/>
              </a:rPr>
              <a:t> = Inverse </a:t>
            </a:r>
            <a:r>
              <a:rPr lang="en-US" sz="3200">
                <a:solidFill>
                  <a:srgbClr val="000000"/>
                </a:solidFill>
                <a:latin typeface="Calibri" pitchFamily="34" charset="0"/>
              </a:rPr>
              <a:t>of Shack-Hartmann wavefront sensor</a:t>
            </a:r>
          </a:p>
          <a:p>
            <a:pPr algn="ctr" fontAlgn="base">
              <a:spcBef>
                <a:spcPct val="0"/>
              </a:spcBef>
              <a:spcAft>
                <a:spcPct val="0"/>
              </a:spcAft>
            </a:pPr>
            <a:r>
              <a:rPr lang="en-US" sz="2800">
                <a:solidFill>
                  <a:srgbClr val="7F7F7F"/>
                </a:solidFill>
                <a:latin typeface="Calibri" pitchFamily="34" charset="0"/>
              </a:rPr>
              <a:t>User interactively creates the Spot Diagram</a:t>
            </a:r>
          </a:p>
        </p:txBody>
      </p:sp>
      <p:cxnSp>
        <p:nvCxnSpPr>
          <p:cNvPr id="128" name="Straight Arrow Connector 127"/>
          <p:cNvCxnSpPr/>
          <p:nvPr/>
        </p:nvCxnSpPr>
        <p:spPr>
          <a:xfrm rot="10800000">
            <a:off x="2051050" y="4287506"/>
            <a:ext cx="6102350" cy="238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2" name="Straight Arrow Connector 151"/>
          <p:cNvCxnSpPr/>
          <p:nvPr/>
        </p:nvCxnSpPr>
        <p:spPr>
          <a:xfrm flipV="1">
            <a:off x="7600950" y="2538424"/>
            <a:ext cx="552450" cy="357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3" name="Straight Arrow Connector 152"/>
          <p:cNvCxnSpPr/>
          <p:nvPr/>
        </p:nvCxnSpPr>
        <p:spPr>
          <a:xfrm rot="16200000" flipH="1">
            <a:off x="7279705" y="3414118"/>
            <a:ext cx="1744265"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4" name="Straight Arrow Connector 153"/>
          <p:cNvCxnSpPr/>
          <p:nvPr/>
        </p:nvCxnSpPr>
        <p:spPr>
          <a:xfrm rot="5400000" flipH="1" flipV="1">
            <a:off x="1806200" y="4017170"/>
            <a:ext cx="540544"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81996" name="TextBox 154"/>
          <p:cNvSpPr txBox="1">
            <a:spLocks noChangeArrowheads="1"/>
          </p:cNvSpPr>
          <p:nvPr/>
        </p:nvSpPr>
        <p:spPr bwMode="auto">
          <a:xfrm>
            <a:off x="-225425" y="3386200"/>
            <a:ext cx="1987550" cy="10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8" tIns="45674" rIns="91348" bIns="45674">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sz="2000">
                <a:solidFill>
                  <a:srgbClr val="000000"/>
                </a:solidFill>
                <a:latin typeface="Calibri" pitchFamily="34" charset="0"/>
              </a:rPr>
              <a:t>1. Displace 25 spots with </a:t>
            </a:r>
            <a:br>
              <a:rPr lang="en-US" sz="2000">
                <a:solidFill>
                  <a:srgbClr val="000000"/>
                </a:solidFill>
                <a:latin typeface="Calibri" pitchFamily="34" charset="0"/>
              </a:rPr>
            </a:br>
            <a:r>
              <a:rPr lang="en-US" sz="2000">
                <a:solidFill>
                  <a:srgbClr val="000000"/>
                </a:solidFill>
                <a:latin typeface="Calibri" pitchFamily="34" charset="0"/>
              </a:rPr>
              <a:t>smart UI</a:t>
            </a:r>
          </a:p>
        </p:txBody>
      </p:sp>
      <p:grpSp>
        <p:nvGrpSpPr>
          <p:cNvPr id="81997" name="Group 90"/>
          <p:cNvGrpSpPr>
            <a:grpSpLocks/>
          </p:cNvGrpSpPr>
          <p:nvPr/>
        </p:nvGrpSpPr>
        <p:grpSpPr bwMode="auto">
          <a:xfrm>
            <a:off x="6934240" y="3657665"/>
            <a:ext cx="2492375" cy="1879997"/>
            <a:chOff x="2057400" y="1219199"/>
            <a:chExt cx="4920729" cy="4800601"/>
          </a:xfrm>
        </p:grpSpPr>
        <p:sp>
          <p:nvSpPr>
            <p:cNvPr id="125" name="Rectangle 124"/>
            <p:cNvSpPr/>
            <p:nvPr/>
          </p:nvSpPr>
          <p:spPr>
            <a:xfrm>
              <a:off x="3430189" y="1523227"/>
              <a:ext cx="1369656" cy="763111"/>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151" name="Picture 150" descr="illustratio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57400" y="1219199"/>
              <a:ext cx="4920729" cy="4800601"/>
            </a:xfrm>
            <a:prstGeom prst="rect">
              <a:avLst/>
            </a:prstGeom>
            <a:ln>
              <a:solidFill>
                <a:schemeClr val="bg1">
                  <a:lumMod val="85000"/>
                </a:schemeClr>
              </a:solidFill>
            </a:ln>
          </p:spPr>
        </p:pic>
        <p:sp>
          <p:nvSpPr>
            <p:cNvPr id="156" name="Oval 155"/>
            <p:cNvSpPr/>
            <p:nvPr/>
          </p:nvSpPr>
          <p:spPr>
            <a:xfrm>
              <a:off x="5705635" y="1714765"/>
              <a:ext cx="141041" cy="152014"/>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anchor="ctr"/>
            <a:lstStyle/>
            <a:p>
              <a:pPr algn="ctr" eaLnBrk="0" fontAlgn="base" hangingPunct="0">
                <a:spcBef>
                  <a:spcPct val="0"/>
                </a:spcBef>
                <a:spcAft>
                  <a:spcPct val="0"/>
                </a:spcAft>
                <a:defRPr/>
              </a:pPr>
              <a:endParaRPr lang="en-US">
                <a:solidFill>
                  <a:prstClr val="black"/>
                </a:solidFill>
              </a:endParaRPr>
            </a:p>
          </p:txBody>
        </p:sp>
      </p:grpSp>
      <p:sp>
        <p:nvSpPr>
          <p:cNvPr id="160" name="Oval 159"/>
          <p:cNvSpPr/>
          <p:nvPr/>
        </p:nvSpPr>
        <p:spPr>
          <a:xfrm>
            <a:off x="7224713" y="4000510"/>
            <a:ext cx="69850" cy="60722"/>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61" name="Oval 160"/>
          <p:cNvSpPr/>
          <p:nvPr/>
        </p:nvSpPr>
        <p:spPr>
          <a:xfrm>
            <a:off x="7243818" y="3789825"/>
            <a:ext cx="71437"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62" name="Oval 161"/>
          <p:cNvSpPr/>
          <p:nvPr/>
        </p:nvSpPr>
        <p:spPr>
          <a:xfrm>
            <a:off x="7239000" y="3904125"/>
            <a:ext cx="71438"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63" name="Oval 162"/>
          <p:cNvSpPr/>
          <p:nvPr/>
        </p:nvSpPr>
        <p:spPr>
          <a:xfrm>
            <a:off x="7367631" y="3995749"/>
            <a:ext cx="71437" cy="60722"/>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64" name="Oval 163"/>
          <p:cNvSpPr/>
          <p:nvPr/>
        </p:nvSpPr>
        <p:spPr>
          <a:xfrm>
            <a:off x="7381875" y="3814773"/>
            <a:ext cx="69850" cy="60722"/>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65" name="Oval 164"/>
          <p:cNvSpPr/>
          <p:nvPr/>
        </p:nvSpPr>
        <p:spPr>
          <a:xfrm>
            <a:off x="7091412" y="4010035"/>
            <a:ext cx="71437" cy="60722"/>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66" name="Oval 165"/>
          <p:cNvSpPr/>
          <p:nvPr/>
        </p:nvSpPr>
        <p:spPr>
          <a:xfrm>
            <a:off x="7091412" y="3789825"/>
            <a:ext cx="71437"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67" name="Oval 166"/>
          <p:cNvSpPr/>
          <p:nvPr/>
        </p:nvSpPr>
        <p:spPr>
          <a:xfrm>
            <a:off x="7416800" y="3904125"/>
            <a:ext cx="69850"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168" name="Oval 167"/>
          <p:cNvSpPr/>
          <p:nvPr/>
        </p:nvSpPr>
        <p:spPr>
          <a:xfrm>
            <a:off x="7069138" y="3904125"/>
            <a:ext cx="69850"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a:solidFill>
                <a:prstClr val="white"/>
              </a:solidFill>
            </a:endParaRPr>
          </a:p>
        </p:txBody>
      </p:sp>
      <p:sp>
        <p:nvSpPr>
          <p:cNvPr id="82007" name="TextBox 7"/>
          <p:cNvSpPr txBox="1">
            <a:spLocks noChangeArrowheads="1"/>
          </p:cNvSpPr>
          <p:nvPr/>
        </p:nvSpPr>
        <p:spPr bwMode="auto">
          <a:xfrm>
            <a:off x="1414943" y="1272955"/>
            <a:ext cx="11817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nchor="ct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a:solidFill>
                  <a:srgbClr val="953735"/>
                </a:solidFill>
                <a:latin typeface="Calibri" pitchFamily="34" charset="0"/>
              </a:rPr>
              <a:t>CellPhone </a:t>
            </a:r>
            <a:br>
              <a:rPr lang="en-US">
                <a:solidFill>
                  <a:srgbClr val="953735"/>
                </a:solidFill>
                <a:latin typeface="Calibri" pitchFamily="34" charset="0"/>
              </a:rPr>
            </a:br>
            <a:r>
              <a:rPr lang="en-US">
                <a:solidFill>
                  <a:srgbClr val="953735"/>
                </a:solidFill>
                <a:latin typeface="Calibri" pitchFamily="34" charset="0"/>
              </a:rPr>
              <a:t>LCD</a:t>
            </a:r>
          </a:p>
        </p:txBody>
      </p:sp>
      <p:sp>
        <p:nvSpPr>
          <p:cNvPr id="82008" name="TextBox 7"/>
          <p:cNvSpPr txBox="1">
            <a:spLocks noChangeArrowheads="1"/>
          </p:cNvSpPr>
          <p:nvPr/>
        </p:nvSpPr>
        <p:spPr bwMode="auto">
          <a:xfrm>
            <a:off x="2438223" y="3391377"/>
            <a:ext cx="10084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nchor="ct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a:solidFill>
                  <a:srgbClr val="558ED5"/>
                </a:solidFill>
                <a:latin typeface="Calibri" pitchFamily="34" charset="0"/>
              </a:rPr>
              <a:t>EyePiece</a:t>
            </a:r>
          </a:p>
        </p:txBody>
      </p:sp>
      <p:sp>
        <p:nvSpPr>
          <p:cNvPr id="129" name="Rectangle 128"/>
          <p:cNvSpPr/>
          <p:nvPr/>
        </p:nvSpPr>
        <p:spPr>
          <a:xfrm>
            <a:off x="1828800" y="1828800"/>
            <a:ext cx="152400" cy="21145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sz="2400">
              <a:solidFill>
                <a:prstClr val="white"/>
              </a:solidFill>
            </a:endParaRPr>
          </a:p>
        </p:txBody>
      </p:sp>
      <p:sp>
        <p:nvSpPr>
          <p:cNvPr id="82010" name="TextBox 154"/>
          <p:cNvSpPr txBox="1">
            <a:spLocks noChangeArrowheads="1"/>
          </p:cNvSpPr>
          <p:nvPr/>
        </p:nvSpPr>
        <p:spPr bwMode="auto">
          <a:xfrm>
            <a:off x="7232650" y="1581212"/>
            <a:ext cx="1987550" cy="10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8" tIns="45674" rIns="91348" bIns="45674">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sz="2000">
                <a:solidFill>
                  <a:srgbClr val="000000"/>
                </a:solidFill>
                <a:latin typeface="Calibri" pitchFamily="34" charset="0"/>
              </a:rPr>
              <a:t>2. Displace spots till single dot perceived</a:t>
            </a:r>
          </a:p>
        </p:txBody>
      </p:sp>
    </p:spTree>
    <p:extLst>
      <p:ext uri="{BB962C8B-B14F-4D97-AF65-F5344CB8AC3E}">
        <p14:creationId xmlns:p14="http://schemas.microsoft.com/office/powerpoint/2010/main" val="1744589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endParaRPr lang="en-US" smtClean="0"/>
          </a:p>
        </p:txBody>
      </p:sp>
      <p:sp>
        <p:nvSpPr>
          <p:cNvPr id="849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205" indent="-285460" eaLnBrk="0" hangingPunct="0">
              <a:defRPr>
                <a:solidFill>
                  <a:schemeClr val="tx1"/>
                </a:solidFill>
                <a:latin typeface="Arial" charset="0"/>
                <a:ea typeface="ＭＳ Ｐゴシック" pitchFamily="-128" charset="-128"/>
              </a:defRPr>
            </a:lvl2pPr>
            <a:lvl3pPr marL="1141837" indent="-228370" eaLnBrk="0" hangingPunct="0">
              <a:defRPr>
                <a:solidFill>
                  <a:schemeClr val="tx1"/>
                </a:solidFill>
                <a:latin typeface="Arial" charset="0"/>
                <a:ea typeface="ＭＳ Ｐゴシック" pitchFamily="-128" charset="-128"/>
              </a:defRPr>
            </a:lvl3pPr>
            <a:lvl4pPr marL="1598567" indent="-228370" eaLnBrk="0" hangingPunct="0">
              <a:defRPr>
                <a:solidFill>
                  <a:schemeClr val="tx1"/>
                </a:solidFill>
                <a:latin typeface="Arial" charset="0"/>
                <a:ea typeface="ＭＳ Ｐゴシック" pitchFamily="-128" charset="-128"/>
              </a:defRPr>
            </a:lvl4pPr>
            <a:lvl5pPr marL="2055304" indent="-228370" eaLnBrk="0" hangingPunct="0">
              <a:defRPr>
                <a:solidFill>
                  <a:schemeClr val="tx1"/>
                </a:solidFill>
                <a:latin typeface="Arial" charset="0"/>
                <a:ea typeface="ＭＳ Ｐゴシック" pitchFamily="-128" charset="-128"/>
              </a:defRPr>
            </a:lvl5pPr>
            <a:lvl6pPr marL="2512039" indent="-228370" eaLnBrk="0" fontAlgn="base" hangingPunct="0">
              <a:spcBef>
                <a:spcPct val="0"/>
              </a:spcBef>
              <a:spcAft>
                <a:spcPct val="0"/>
              </a:spcAft>
              <a:defRPr>
                <a:solidFill>
                  <a:schemeClr val="tx1"/>
                </a:solidFill>
                <a:latin typeface="Arial" charset="0"/>
                <a:ea typeface="ＭＳ Ｐゴシック" pitchFamily="-128" charset="-128"/>
              </a:defRPr>
            </a:lvl6pPr>
            <a:lvl7pPr marL="2968771" indent="-228370" eaLnBrk="0" fontAlgn="base" hangingPunct="0">
              <a:spcBef>
                <a:spcPct val="0"/>
              </a:spcBef>
              <a:spcAft>
                <a:spcPct val="0"/>
              </a:spcAft>
              <a:defRPr>
                <a:solidFill>
                  <a:schemeClr val="tx1"/>
                </a:solidFill>
                <a:latin typeface="Arial" charset="0"/>
                <a:ea typeface="ＭＳ Ｐゴシック" pitchFamily="-128" charset="-128"/>
              </a:defRPr>
            </a:lvl7pPr>
            <a:lvl8pPr marL="3425506" indent="-228370" eaLnBrk="0" fontAlgn="base" hangingPunct="0">
              <a:spcBef>
                <a:spcPct val="0"/>
              </a:spcBef>
              <a:spcAft>
                <a:spcPct val="0"/>
              </a:spcAft>
              <a:defRPr>
                <a:solidFill>
                  <a:schemeClr val="tx1"/>
                </a:solidFill>
                <a:latin typeface="Arial" charset="0"/>
                <a:ea typeface="ＭＳ Ｐゴシック" pitchFamily="-128" charset="-128"/>
              </a:defRPr>
            </a:lvl8pPr>
            <a:lvl9pPr marL="3882238" indent="-22837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8C185B6F-BD86-43A7-9F0F-BF530577D651}" type="slidenum">
              <a:rPr lang="en-US" smtClean="0">
                <a:solidFill>
                  <a:srgbClr val="898989"/>
                </a:solidFill>
              </a:rPr>
              <a:pPr eaLnBrk="1" hangingPunct="1"/>
              <a:t>43</a:t>
            </a:fld>
            <a:endParaRPr lang="en-US" smtClean="0">
              <a:solidFill>
                <a:srgbClr val="898989"/>
              </a:solidFill>
            </a:endParaRPr>
          </a:p>
        </p:txBody>
      </p:sp>
      <p:pic>
        <p:nvPicPr>
          <p:cNvPr id="84996" name="Picture 5" descr="netraKenyaIMG_253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34716" y="-519363"/>
            <a:ext cx="10972800"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Box 6"/>
          <p:cNvSpPr txBox="1">
            <a:spLocks noChangeArrowheads="1"/>
          </p:cNvSpPr>
          <p:nvPr/>
        </p:nvSpPr>
        <p:spPr bwMode="auto">
          <a:xfrm>
            <a:off x="6553202" y="514374"/>
            <a:ext cx="1752598" cy="5846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348" tIns="45674" rIns="91348" bIns="45674">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sz="3200" dirty="0">
                <a:solidFill>
                  <a:srgbClr val="000000"/>
                </a:solidFill>
                <a:latin typeface="Calibri" pitchFamily="34" charset="0"/>
              </a:rPr>
              <a:t>Kenya</a:t>
            </a:r>
          </a:p>
        </p:txBody>
      </p:sp>
      <p:sp>
        <p:nvSpPr>
          <p:cNvPr id="84998" name="TextBox 6"/>
          <p:cNvSpPr txBox="1">
            <a:spLocks noChangeArrowheads="1"/>
          </p:cNvSpPr>
          <p:nvPr/>
        </p:nvSpPr>
        <p:spPr bwMode="auto">
          <a:xfrm>
            <a:off x="5715000" y="4324398"/>
            <a:ext cx="3276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48" tIns="45674" rIns="91348" bIns="45674">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sz="2400">
                <a:solidFill>
                  <a:srgbClr val="000000"/>
                </a:solidFill>
                <a:latin typeface="Calibri" pitchFamily="34" charset="0"/>
              </a:rPr>
              <a:t>Thermometer  for  Eye</a:t>
            </a:r>
          </a:p>
        </p:txBody>
      </p:sp>
    </p:spTree>
    <p:extLst>
      <p:ext uri="{BB962C8B-B14F-4D97-AF65-F5344CB8AC3E}">
        <p14:creationId xmlns:p14="http://schemas.microsoft.com/office/powerpoint/2010/main" val="1187620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endParaRPr lang="en-US" smtClean="0"/>
          </a:p>
        </p:txBody>
      </p:sp>
      <p:pic>
        <p:nvPicPr>
          <p:cNvPr id="86019" name="Content Placeholder 4" descr="netraDSC_0522Flippe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242932"/>
            <a:ext cx="9220200" cy="6015082"/>
          </a:xfrm>
        </p:spPr>
      </p:pic>
      <p:sp>
        <p:nvSpPr>
          <p:cNvPr id="86020" name="TextBox 6"/>
          <p:cNvSpPr txBox="1">
            <a:spLocks noChangeArrowheads="1"/>
          </p:cNvSpPr>
          <p:nvPr/>
        </p:nvSpPr>
        <p:spPr bwMode="auto">
          <a:xfrm>
            <a:off x="6705602" y="514374"/>
            <a:ext cx="1447798" cy="5846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348" tIns="45674" rIns="91348" bIns="45674">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sz="3200" dirty="0">
                <a:solidFill>
                  <a:srgbClr val="000000"/>
                </a:solidFill>
                <a:latin typeface="Calibri" pitchFamily="34" charset="0"/>
              </a:rPr>
              <a:t>India</a:t>
            </a:r>
          </a:p>
        </p:txBody>
      </p:sp>
    </p:spTree>
    <p:extLst>
      <p:ext uri="{BB962C8B-B14F-4D97-AF65-F5344CB8AC3E}">
        <p14:creationId xmlns:p14="http://schemas.microsoft.com/office/powerpoint/2010/main" val="2120927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95250"/>
            <a:ext cx="8229600" cy="857250"/>
          </a:xfrm>
        </p:spPr>
        <p:txBody>
          <a:bodyPr/>
          <a:lstStyle/>
          <a:p>
            <a:pPr eaLnBrk="1" hangingPunct="1"/>
            <a:r>
              <a:rPr lang="en-US" sz="4000">
                <a:ea typeface="ＭＳ Ｐゴシック" pitchFamily="-128" charset="-128"/>
              </a:rPr>
              <a:t>NETRA Worldwide</a:t>
            </a:r>
          </a:p>
        </p:txBody>
      </p:sp>
      <p:sp>
        <p:nvSpPr>
          <p:cNvPr id="107522" name="Footer Placeholder 4"/>
          <p:cNvSpPr>
            <a:spLocks noGrp="1"/>
          </p:cNvSpPr>
          <p:nvPr>
            <p:ph type="ftr" sz="quarter" idx="11"/>
          </p:nvPr>
        </p:nvSpPr>
        <p:spPr bwMode="auto">
          <a:xfrm>
            <a:off x="3090957" y="4767328"/>
            <a:ext cx="2606675" cy="275035"/>
          </a:xfrm>
          <a:ln>
            <a:miter lim="800000"/>
            <a:headEnd/>
            <a:tailEnd/>
          </a:ln>
        </p:spPr>
        <p:txBody>
          <a:bodyPr/>
          <a:lstStyle/>
          <a:p>
            <a:pPr>
              <a:defRPr/>
            </a:pPr>
            <a:r>
              <a:rPr lang="en-US">
                <a:solidFill>
                  <a:prstClr val="black">
                    <a:tint val="75000"/>
                  </a:prstClr>
                </a:solidFill>
              </a:rPr>
              <a:t>Confidential</a:t>
            </a:r>
          </a:p>
        </p:txBody>
      </p:sp>
      <p:sp>
        <p:nvSpPr>
          <p:cNvPr id="83972" name="Slide Number Placeholder 5"/>
          <p:cNvSpPr>
            <a:spLocks noGrp="1"/>
          </p:cNvSpPr>
          <p:nvPr>
            <p:ph type="sldNum" sz="quarter" idx="12"/>
          </p:nvPr>
        </p:nvSpPr>
        <p:spPr bwMode="auto">
          <a:xfrm>
            <a:off x="6443712" y="4767328"/>
            <a:ext cx="1920875" cy="2750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205" indent="-285460" eaLnBrk="0" hangingPunct="0">
              <a:defRPr>
                <a:solidFill>
                  <a:schemeClr val="tx1"/>
                </a:solidFill>
                <a:latin typeface="Arial" charset="0"/>
                <a:ea typeface="ＭＳ Ｐゴシック" pitchFamily="-128" charset="-128"/>
              </a:defRPr>
            </a:lvl2pPr>
            <a:lvl3pPr marL="1141837" indent="-228370" eaLnBrk="0" hangingPunct="0">
              <a:defRPr>
                <a:solidFill>
                  <a:schemeClr val="tx1"/>
                </a:solidFill>
                <a:latin typeface="Arial" charset="0"/>
                <a:ea typeface="ＭＳ Ｐゴシック" pitchFamily="-128" charset="-128"/>
              </a:defRPr>
            </a:lvl3pPr>
            <a:lvl4pPr marL="1598567" indent="-228370" eaLnBrk="0" hangingPunct="0">
              <a:defRPr>
                <a:solidFill>
                  <a:schemeClr val="tx1"/>
                </a:solidFill>
                <a:latin typeface="Arial" charset="0"/>
                <a:ea typeface="ＭＳ Ｐゴシック" pitchFamily="-128" charset="-128"/>
              </a:defRPr>
            </a:lvl4pPr>
            <a:lvl5pPr marL="2055304" indent="-228370" eaLnBrk="0" hangingPunct="0">
              <a:defRPr>
                <a:solidFill>
                  <a:schemeClr val="tx1"/>
                </a:solidFill>
                <a:latin typeface="Arial" charset="0"/>
                <a:ea typeface="ＭＳ Ｐゴシック" pitchFamily="-128" charset="-128"/>
              </a:defRPr>
            </a:lvl5pPr>
            <a:lvl6pPr marL="2512039" indent="-228370" eaLnBrk="0" fontAlgn="base" hangingPunct="0">
              <a:spcBef>
                <a:spcPct val="0"/>
              </a:spcBef>
              <a:spcAft>
                <a:spcPct val="0"/>
              </a:spcAft>
              <a:defRPr>
                <a:solidFill>
                  <a:schemeClr val="tx1"/>
                </a:solidFill>
                <a:latin typeface="Arial" charset="0"/>
                <a:ea typeface="ＭＳ Ｐゴシック" pitchFamily="-128" charset="-128"/>
              </a:defRPr>
            </a:lvl6pPr>
            <a:lvl7pPr marL="2968771" indent="-228370" eaLnBrk="0" fontAlgn="base" hangingPunct="0">
              <a:spcBef>
                <a:spcPct val="0"/>
              </a:spcBef>
              <a:spcAft>
                <a:spcPct val="0"/>
              </a:spcAft>
              <a:defRPr>
                <a:solidFill>
                  <a:schemeClr val="tx1"/>
                </a:solidFill>
                <a:latin typeface="Arial" charset="0"/>
                <a:ea typeface="ＭＳ Ｐゴシック" pitchFamily="-128" charset="-128"/>
              </a:defRPr>
            </a:lvl7pPr>
            <a:lvl8pPr marL="3425506" indent="-228370" eaLnBrk="0" fontAlgn="base" hangingPunct="0">
              <a:spcBef>
                <a:spcPct val="0"/>
              </a:spcBef>
              <a:spcAft>
                <a:spcPct val="0"/>
              </a:spcAft>
              <a:defRPr>
                <a:solidFill>
                  <a:schemeClr val="tx1"/>
                </a:solidFill>
                <a:latin typeface="Arial" charset="0"/>
                <a:ea typeface="ＭＳ Ｐゴシック" pitchFamily="-128" charset="-128"/>
              </a:defRPr>
            </a:lvl8pPr>
            <a:lvl9pPr marL="3882238" indent="-228370" eaLnBrk="0" fontAlgn="base" hangingPunct="0">
              <a:spcBef>
                <a:spcPct val="0"/>
              </a:spcBef>
              <a:spcAft>
                <a:spcPct val="0"/>
              </a:spcAft>
              <a:defRPr>
                <a:solidFill>
                  <a:schemeClr val="tx1"/>
                </a:solidFill>
                <a:latin typeface="Arial" charset="0"/>
                <a:ea typeface="ＭＳ Ｐゴシック" pitchFamily="-128" charset="-128"/>
              </a:defRPr>
            </a:lvl9pPr>
          </a:lstStyle>
          <a:p>
            <a:fld id="{88490061-B32D-411B-A3B5-77A271107D3B}" type="slidenum">
              <a:rPr lang="en-US" smtClean="0">
                <a:solidFill>
                  <a:srgbClr val="898989"/>
                </a:solidFill>
              </a:rPr>
              <a:pPr/>
              <a:t>45</a:t>
            </a:fld>
            <a:endParaRPr lang="en-US" smtClean="0">
              <a:solidFill>
                <a:srgbClr val="898989"/>
              </a:solidFill>
            </a:endParaRPr>
          </a:p>
        </p:txBody>
      </p:sp>
      <p:pic>
        <p:nvPicPr>
          <p:cNvPr id="83973" name="Picture 10" descr="worldwidereach.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5088" y="701281"/>
            <a:ext cx="7370762" cy="360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66069" y="701281"/>
            <a:ext cx="134937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37" y="4397033"/>
            <a:ext cx="7345363" cy="56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1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26350" y="3325452"/>
            <a:ext cx="1225550" cy="165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73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endParaRPr lang="en-US" smtClean="0"/>
          </a:p>
        </p:txBody>
      </p:sp>
      <p:sp>
        <p:nvSpPr>
          <p:cNvPr id="90115" name="Content Placeholder 2"/>
          <p:cNvSpPr>
            <a:spLocks noGrp="1"/>
          </p:cNvSpPr>
          <p:nvPr>
            <p:ph idx="1"/>
          </p:nvPr>
        </p:nvSpPr>
        <p:spPr/>
        <p:txBody>
          <a:bodyPr/>
          <a:lstStyle/>
          <a:p>
            <a:pPr eaLnBrk="1" hangingPunct="1"/>
            <a:endParaRPr lang="en-US" smtClean="0"/>
          </a:p>
        </p:txBody>
      </p:sp>
      <p:pic>
        <p:nvPicPr>
          <p:cNvPr id="90116" name="Picture 3" descr="LVPEI NETRA Te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1" y="0"/>
            <a:ext cx="7594600"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descr="LVPEI Logo_Black (1).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41" y="1944688"/>
            <a:ext cx="1222375"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047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endParaRPr lang="en-US" smtClean="0"/>
          </a:p>
        </p:txBody>
      </p:sp>
      <p:pic>
        <p:nvPicPr>
          <p:cNvPr id="106499" name="Content Placeholder 5" descr="0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 y="-400040"/>
            <a:ext cx="9212263" cy="6162675"/>
          </a:xfrm>
        </p:spPr>
      </p:pic>
      <p:pic>
        <p:nvPicPr>
          <p:cNvPr id="106500" name="Picture 3"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557820"/>
      </p:ext>
    </p:extLst>
  </p:cSld>
  <p:clrMapOvr>
    <a:masterClrMapping/>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endParaRPr lang="en-US" smtClean="0"/>
          </a:p>
        </p:txBody>
      </p:sp>
      <p:pic>
        <p:nvPicPr>
          <p:cNvPr id="107523" name="Content Placeholder 3" descr="IMG_0697.JPG"/>
          <p:cNvPicPr>
            <a:picLocks noGrp="1" noChangeAspect="1"/>
          </p:cNvPicPr>
          <p:nvPr>
            <p:ph idx="1"/>
          </p:nvPr>
        </p:nvPicPr>
        <p:blipFill>
          <a:blip r:embed="rId3">
            <a:lum bright="20000" contrast="20000"/>
            <a:extLst>
              <a:ext uri="{28A0092B-C50C-407E-A947-70E740481C1C}">
                <a14:useLocalDpi xmlns:a14="http://schemas.microsoft.com/office/drawing/2010/main" val="0"/>
              </a:ext>
            </a:extLst>
          </a:blip>
          <a:srcRect/>
          <a:stretch>
            <a:fillRect/>
          </a:stretch>
        </p:blipFill>
        <p:spPr>
          <a:xfrm>
            <a:off x="1719263" y="-714374"/>
            <a:ext cx="4673600" cy="6176963"/>
          </a:xfrm>
        </p:spPr>
      </p:pic>
      <p:pic>
        <p:nvPicPr>
          <p:cNvPr id="107524" name="Picture 4"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578689"/>
      </p:ext>
    </p:extLst>
  </p:cSld>
  <p:clrMapOvr>
    <a:masterClrMapping/>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pPr eaLnBrk="1" hangingPunct="1"/>
            <a:endParaRPr lang="en-US" smtClean="0"/>
          </a:p>
        </p:txBody>
      </p:sp>
      <p:sp>
        <p:nvSpPr>
          <p:cNvPr id="108547" name="Content Placeholder 3"/>
          <p:cNvSpPr>
            <a:spLocks noGrp="1"/>
          </p:cNvSpPr>
          <p:nvPr>
            <p:ph idx="1"/>
          </p:nvPr>
        </p:nvSpPr>
        <p:spPr/>
        <p:txBody>
          <a:bodyPr/>
          <a:lstStyle/>
          <a:p>
            <a:pPr eaLnBrk="1" hangingPunct="1"/>
            <a:endParaRPr lang="en-US" smtClean="0"/>
          </a:p>
        </p:txBody>
      </p:sp>
      <p:pic>
        <p:nvPicPr>
          <p:cNvPr id="108548" name="Picture 4" descr="IMG_06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288" y="-1314450"/>
            <a:ext cx="9666288" cy="721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561611"/>
      </p:ext>
    </p:extLst>
  </p:cSld>
  <p:clrMapOvr>
    <a:masterClrMapping/>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roomnora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5871" y="91"/>
            <a:ext cx="7592135" cy="513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3"/>
          <p:cNvSpPr txBox="1">
            <a:spLocks noChangeArrowheads="1"/>
          </p:cNvSpPr>
          <p:nvPr/>
        </p:nvSpPr>
        <p:spPr bwMode="auto">
          <a:xfrm>
            <a:off x="76816" y="3867173"/>
            <a:ext cx="3352205" cy="119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30" tIns="45365" rIns="90730" bIns="45365">
            <a:spAutoFit/>
          </a:bodyPr>
          <a:lstStyle>
            <a:lvl1pPr eaLnBrk="0" hangingPunct="0">
              <a:defRPr sz="3700">
                <a:solidFill>
                  <a:srgbClr val="000000"/>
                </a:solidFill>
                <a:latin typeface="Gill Sans" charset="0"/>
                <a:ea typeface="ヒラギノ角ゴ ProN W3"/>
                <a:cs typeface="ヒラギノ角ゴ ProN W3"/>
                <a:sym typeface="Gill Sans" charset="0"/>
              </a:defRPr>
            </a:lvl1pPr>
            <a:lvl2pPr marL="742950" indent="-285750" eaLnBrk="0" hangingPunct="0">
              <a:defRPr sz="3700">
                <a:solidFill>
                  <a:srgbClr val="000000"/>
                </a:solidFill>
                <a:latin typeface="Gill Sans" charset="0"/>
                <a:ea typeface="ヒラギノ角ゴ ProN W3"/>
                <a:cs typeface="ヒラギノ角ゴ ProN W3"/>
                <a:sym typeface="Gill Sans" charset="0"/>
              </a:defRPr>
            </a:lvl2pPr>
            <a:lvl3pPr marL="1143000" indent="-228600" eaLnBrk="0" hangingPunct="0">
              <a:defRPr sz="3700">
                <a:solidFill>
                  <a:srgbClr val="000000"/>
                </a:solidFill>
                <a:latin typeface="Gill Sans" charset="0"/>
                <a:ea typeface="ヒラギノ角ゴ ProN W3"/>
                <a:cs typeface="ヒラギノ角ゴ ProN W3"/>
                <a:sym typeface="Gill Sans" charset="0"/>
              </a:defRPr>
            </a:lvl3pPr>
            <a:lvl4pPr marL="1600200" indent="-228600" eaLnBrk="0" hangingPunct="0">
              <a:defRPr sz="3700">
                <a:solidFill>
                  <a:srgbClr val="000000"/>
                </a:solidFill>
                <a:latin typeface="Gill Sans" charset="0"/>
                <a:ea typeface="ヒラギノ角ゴ ProN W3"/>
                <a:cs typeface="ヒラギノ角ゴ ProN W3"/>
                <a:sym typeface="Gill Sans" charset="0"/>
              </a:defRPr>
            </a:lvl4pPr>
            <a:lvl5pPr marL="2057400" indent="-228600" eaLnBrk="0" hangingPunct="0">
              <a:defRPr sz="37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3700">
                <a:solidFill>
                  <a:srgbClr val="000000"/>
                </a:solidFill>
                <a:latin typeface="Gill Sans" charset="0"/>
                <a:ea typeface="ヒラギノ角ゴ ProN W3"/>
                <a:cs typeface="ヒラギノ角ゴ ProN W3"/>
                <a:sym typeface="Gill Sans" charset="0"/>
              </a:defRPr>
            </a:lvl9pPr>
          </a:lstStyle>
          <a:p>
            <a:pPr defTabSz="907567" eaLnBrk="1" hangingPunct="1"/>
            <a:r>
              <a:rPr lang="en-US" sz="3600" dirty="0">
                <a:latin typeface="Calibri" pitchFamily="34" charset="0"/>
                <a:ea typeface="ＭＳ Ｐゴシック" pitchFamily="34" charset="-128"/>
              </a:rPr>
              <a:t>Can you see</a:t>
            </a:r>
            <a:br>
              <a:rPr lang="en-US" sz="3600" dirty="0">
                <a:latin typeface="Calibri" pitchFamily="34" charset="0"/>
                <a:ea typeface="ＭＳ Ｐゴシック" pitchFamily="34" charset="-128"/>
              </a:rPr>
            </a:br>
            <a:r>
              <a:rPr lang="en-US" sz="3600" dirty="0">
                <a:latin typeface="Calibri" pitchFamily="34" charset="0"/>
                <a:ea typeface="ＭＳ Ｐゴシック" pitchFamily="34" charset="-128"/>
              </a:rPr>
              <a:t>around corners ?</a:t>
            </a:r>
          </a:p>
        </p:txBody>
      </p:sp>
    </p:spTree>
    <p:extLst>
      <p:ext uri="{BB962C8B-B14F-4D97-AF65-F5344CB8AC3E}">
        <p14:creationId xmlns:p14="http://schemas.microsoft.com/office/powerpoint/2010/main" val="166623067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endParaRPr lang="en-US" smtClean="0"/>
          </a:p>
        </p:txBody>
      </p:sp>
      <p:pic>
        <p:nvPicPr>
          <p:cNvPr id="109571" name="Picture 4" descr="IMG_06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52448"/>
            <a:ext cx="51435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Content Placeholder 5"/>
          <p:cNvSpPr>
            <a:spLocks noGrp="1"/>
          </p:cNvSpPr>
          <p:nvPr>
            <p:ph idx="1"/>
          </p:nvPr>
        </p:nvSpPr>
        <p:spPr/>
        <p:txBody>
          <a:bodyPr/>
          <a:lstStyle/>
          <a:p>
            <a:pPr eaLnBrk="1" hangingPunct="1"/>
            <a:endParaRPr lang="en-US" smtClean="0"/>
          </a:p>
        </p:txBody>
      </p:sp>
      <p:pic>
        <p:nvPicPr>
          <p:cNvPr id="109573" name="Picture 6"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626334"/>
      </p:ext>
    </p:extLst>
  </p:cSld>
  <p:clrMapOvr>
    <a:masterClrMapping/>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endParaRPr lang="en-US" smtClean="0"/>
          </a:p>
        </p:txBody>
      </p:sp>
      <p:pic>
        <p:nvPicPr>
          <p:cNvPr id="110595" name="Content Placeholder 3" descr="manNETRAexam.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19050"/>
            <a:ext cx="7188200" cy="5391150"/>
          </a:xfrm>
        </p:spPr>
      </p:pic>
      <p:pic>
        <p:nvPicPr>
          <p:cNvPr id="110596" name="Picture 4"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429392"/>
      </p:ext>
    </p:extLst>
  </p:cSld>
  <p:clrMapOvr>
    <a:masterClrMapping/>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Content Placeholder 3" descr="04 - Erick.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7936"/>
            <a:ext cx="8686800" cy="5810251"/>
          </a:xfrm>
        </p:spPr>
      </p:pic>
      <p:sp>
        <p:nvSpPr>
          <p:cNvPr id="115715" name="TextBox 6"/>
          <p:cNvSpPr txBox="1">
            <a:spLocks noChangeArrowheads="1"/>
          </p:cNvSpPr>
          <p:nvPr/>
        </p:nvSpPr>
        <p:spPr bwMode="auto">
          <a:xfrm>
            <a:off x="9220201" y="514374"/>
            <a:ext cx="990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48" tIns="45674" rIns="91348" bIns="45674">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2400">
                <a:solidFill>
                  <a:srgbClr val="000000"/>
                </a:solidFill>
                <a:latin typeface="Calibri" pitchFamily="34" charset="0"/>
              </a:rPr>
              <a:t>Brazil</a:t>
            </a:r>
          </a:p>
        </p:txBody>
      </p:sp>
    </p:spTree>
    <p:extLst>
      <p:ext uri="{BB962C8B-B14F-4D97-AF65-F5344CB8AC3E}">
        <p14:creationId xmlns:p14="http://schemas.microsoft.com/office/powerpoint/2010/main" val="2744216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eaLnBrk="1" hangingPunct="1"/>
            <a:endParaRPr lang="en-US" smtClean="0"/>
          </a:p>
        </p:txBody>
      </p:sp>
      <p:pic>
        <p:nvPicPr>
          <p:cNvPr id="117763" name="Picture 4" descr="IMG_047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76249"/>
            <a:ext cx="51435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Content Placeholder 5"/>
          <p:cNvSpPr>
            <a:spLocks noGrp="1"/>
          </p:cNvSpPr>
          <p:nvPr>
            <p:ph idx="1"/>
          </p:nvPr>
        </p:nvSpPr>
        <p:spPr/>
        <p:txBody>
          <a:bodyPr/>
          <a:lstStyle/>
          <a:p>
            <a:pPr eaLnBrk="1" hangingPunct="1"/>
            <a:endParaRPr lang="en-US" smtClean="0"/>
          </a:p>
        </p:txBody>
      </p:sp>
      <p:pic>
        <p:nvPicPr>
          <p:cNvPr id="117765" name="Picture 6"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59195"/>
      </p:ext>
    </p:extLst>
  </p:cSld>
  <p:clrMapOvr>
    <a:masterClrMapping/>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endParaRPr lang="en-US" smtClean="0"/>
          </a:p>
        </p:txBody>
      </p:sp>
      <p:pic>
        <p:nvPicPr>
          <p:cNvPr id="118787" name="Picture 4" descr="06 - all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04850"/>
            <a:ext cx="91440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descr="netra_logoBla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797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9810" name="Content Placeholder 3" descr="IMG_0627.JPG"/>
          <p:cNvPicPr>
            <a:picLocks noGrp="1" noChangeAspect="1"/>
          </p:cNvPicPr>
          <p:nvPr>
            <p:ph idx="1"/>
          </p:nvPr>
        </p:nvPicPr>
        <p:blipFill>
          <a:blip r:embed="rId3">
            <a:extLst>
              <a:ext uri="{28A0092B-C50C-407E-A947-70E740481C1C}">
                <a14:useLocalDpi xmlns:a14="http://schemas.microsoft.com/office/drawing/2010/main" val="0"/>
              </a:ext>
            </a:extLst>
          </a:blip>
          <a:srcRect t="13184" b="13184"/>
          <a:stretch>
            <a:fillRect/>
          </a:stretch>
        </p:blipFill>
        <p:spPr/>
      </p:pic>
      <p:pic>
        <p:nvPicPr>
          <p:cNvPr id="119811" name="Picture 2" descr="C:\Users\JasonBoggess\Desktop\NETRA Pictures\IMG_06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 y="0"/>
            <a:ext cx="9167813"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5" descr="netra_logoBla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955023"/>
      </p:ext>
    </p:extLst>
  </p:cSld>
  <p:clrMapOvr>
    <a:masterClrMapping/>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8" descr="IMGP10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itle 1"/>
          <p:cNvSpPr>
            <a:spLocks noGrp="1"/>
          </p:cNvSpPr>
          <p:nvPr>
            <p:ph type="title"/>
          </p:nvPr>
        </p:nvSpPr>
        <p:spPr/>
        <p:txBody>
          <a:bodyPr/>
          <a:lstStyle/>
          <a:p>
            <a:pPr eaLnBrk="1" hangingPunct="1"/>
            <a:endParaRPr lang="en-US" smtClean="0"/>
          </a:p>
        </p:txBody>
      </p:sp>
    </p:spTree>
    <p:extLst>
      <p:ext uri="{BB962C8B-B14F-4D97-AF65-F5344CB8AC3E}">
        <p14:creationId xmlns:p14="http://schemas.microsoft.com/office/powerpoint/2010/main" val="153963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7" descr="IMGP102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236806"/>
      </p:ext>
    </p:extLst>
  </p:cSld>
  <p:clrMapOvr>
    <a:masterClrMapping/>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endParaRPr lang="en-US" smtClean="0"/>
          </a:p>
        </p:txBody>
      </p:sp>
      <p:pic>
        <p:nvPicPr>
          <p:cNvPr id="92163" name="Picture 4" descr="IMG_045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628648"/>
            <a:ext cx="51435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64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18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5518" y="-857249"/>
            <a:ext cx="5573713" cy="746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184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sp>
        <p:nvSpPr>
          <p:cNvPr id="206854" name="Rectangle 18"/>
          <p:cNvSpPr>
            <a:spLocks noChangeArrowheads="1"/>
          </p:cNvSpPr>
          <p:nvPr/>
        </p:nvSpPr>
        <p:spPr bwMode="auto">
          <a:xfrm>
            <a:off x="1981953" y="-1314450"/>
            <a:ext cx="51641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algn="ctr" fontAlgn="base">
              <a:spcBef>
                <a:spcPct val="0"/>
              </a:spcBef>
              <a:spcAft>
                <a:spcPct val="0"/>
              </a:spcAft>
            </a:pPr>
            <a:r>
              <a:rPr lang="en-US" sz="5400" dirty="0">
                <a:solidFill>
                  <a:srgbClr val="A6A6A6"/>
                </a:solidFill>
                <a:latin typeface="Calibri" charset="0"/>
                <a:ea typeface="ＭＳ Ｐゴシック" charset="-128"/>
              </a:rPr>
              <a:t>Future of Imaging</a:t>
            </a:r>
            <a:endParaRPr lang="en-US" sz="2000" dirty="0">
              <a:solidFill>
                <a:srgbClr val="A6A6A6"/>
              </a:solidFill>
              <a:latin typeface="Calibri" charset="0"/>
              <a:ea typeface="ＭＳ Ｐゴシック" charset="-128"/>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51" t="35051" r="40969" b="12695"/>
          <a:stretch/>
        </p:blipFill>
        <p:spPr bwMode="auto">
          <a:xfrm>
            <a:off x="0" y="-247650"/>
            <a:ext cx="9144000" cy="60242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45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Content Placeholder 3" descr="womanNETRAexam.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38400" y="-38100"/>
            <a:ext cx="3886200" cy="5181600"/>
          </a:xfrm>
        </p:spPr>
      </p:pic>
      <p:pic>
        <p:nvPicPr>
          <p:cNvPr id="111619" name="Picture 2"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179237"/>
      </p:ext>
    </p:extLst>
  </p:cSld>
  <p:clrMapOvr>
    <a:masterClrMapping/>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42" name="Content Placeholder 4" descr="IMG_0654.JPG"/>
          <p:cNvPicPr>
            <a:picLocks noGrp="1" noChangeAspect="1"/>
          </p:cNvPicPr>
          <p:nvPr>
            <p:ph idx="1"/>
          </p:nvPr>
        </p:nvPicPr>
        <p:blipFill>
          <a:blip r:embed="rId3">
            <a:extLst>
              <a:ext uri="{28A0092B-C50C-407E-A947-70E740481C1C}">
                <a14:useLocalDpi xmlns:a14="http://schemas.microsoft.com/office/drawing/2010/main" val="0"/>
              </a:ext>
            </a:extLst>
          </a:blip>
          <a:srcRect l="13184" r="13184"/>
          <a:stretch>
            <a:fillRect/>
          </a:stretch>
        </p:blipFill>
        <p:spPr>
          <a:xfrm>
            <a:off x="3024197" y="206399"/>
            <a:ext cx="3502025" cy="4773613"/>
          </a:xfrm>
        </p:spPr>
      </p:pic>
      <p:pic>
        <p:nvPicPr>
          <p:cNvPr id="112643" name="Picture 2"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348208"/>
      </p:ext>
    </p:extLst>
  </p:cSld>
  <p:clrMapOvr>
    <a:masterClrMapping/>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eaLnBrk="1" hangingPunct="1"/>
            <a:endParaRPr lang="en-US" smtClean="0"/>
          </a:p>
        </p:txBody>
      </p:sp>
      <p:pic>
        <p:nvPicPr>
          <p:cNvPr id="113667" name="Content Placeholder 3" descr="IMG_0648.JPG"/>
          <p:cNvPicPr>
            <a:picLocks noGrp="1" noChangeAspect="1"/>
          </p:cNvPicPr>
          <p:nvPr>
            <p:ph idx="1"/>
          </p:nvPr>
        </p:nvPicPr>
        <p:blipFill>
          <a:blip r:embed="rId3">
            <a:extLst>
              <a:ext uri="{28A0092B-C50C-407E-A947-70E740481C1C}">
                <a14:useLocalDpi xmlns:a14="http://schemas.microsoft.com/office/drawing/2010/main" val="0"/>
              </a:ext>
            </a:extLst>
          </a:blip>
          <a:srcRect l="13184" r="13184"/>
          <a:stretch>
            <a:fillRect/>
          </a:stretch>
        </p:blipFill>
        <p:spPr>
          <a:xfrm>
            <a:off x="1752600" y="-1162050"/>
            <a:ext cx="5614988" cy="7658100"/>
          </a:xfrm>
        </p:spPr>
      </p:pic>
      <p:pic>
        <p:nvPicPr>
          <p:cNvPr id="113668" name="Picture 4"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366007"/>
      </p:ext>
    </p:extLst>
  </p:cSld>
  <p:clrMapOvr>
    <a:masterClrMapping/>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endParaRPr lang="en-US" smtClean="0"/>
          </a:p>
        </p:txBody>
      </p:sp>
      <p:pic>
        <p:nvPicPr>
          <p:cNvPr id="116739" name="Picture 5" descr="IMG_069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04849"/>
            <a:ext cx="51435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Content Placeholder 6"/>
          <p:cNvSpPr>
            <a:spLocks noGrp="1"/>
          </p:cNvSpPr>
          <p:nvPr>
            <p:ph idx="1"/>
          </p:nvPr>
        </p:nvSpPr>
        <p:spPr/>
        <p:txBody>
          <a:bodyPr/>
          <a:lstStyle/>
          <a:p>
            <a:pPr eaLnBrk="1" hangingPunct="1"/>
            <a:endParaRPr lang="en-US" smtClean="0"/>
          </a:p>
        </p:txBody>
      </p:sp>
      <p:pic>
        <p:nvPicPr>
          <p:cNvPr id="116741" name="Picture 4" descr="netra_logo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844858"/>
      </p:ext>
    </p:extLst>
  </p:cSld>
  <p:clrMapOvr>
    <a:masterClrMapping/>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endParaRPr lang="en-US" smtClean="0"/>
          </a:p>
        </p:txBody>
      </p:sp>
      <p:pic>
        <p:nvPicPr>
          <p:cNvPr id="94211" name="Content Placeholder 3" descr="IMG_0622.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124200" y="-552444"/>
            <a:ext cx="4897438" cy="6176963"/>
          </a:xfrm>
        </p:spPr>
      </p:pic>
      <p:pic>
        <p:nvPicPr>
          <p:cNvPr id="94212" name="Picture 4" descr="netra_logoBla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4788" y="4133850"/>
            <a:ext cx="1319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148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300" advTm="300">
        <p:fade/>
      </p:transition>
    </mc:Choice>
    <mc:Fallback>
      <p:transition advTm="3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2882" name="Content Placeholder 5" descr="998341192215.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0" y="-552450"/>
            <a:ext cx="9144000" cy="6858000"/>
          </a:xfrm>
        </p:spPr>
      </p:pic>
      <p:pic>
        <p:nvPicPr>
          <p:cNvPr id="122883" name="Picture 3" descr="netra_logoBla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77890" y="2800350"/>
            <a:ext cx="316610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00080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282" name="Content Placeholder 2"/>
          <p:cNvSpPr>
            <a:spLocks noGrp="1"/>
          </p:cNvSpPr>
          <p:nvPr>
            <p:ph idx="1"/>
          </p:nvPr>
        </p:nvSpPr>
        <p:spPr/>
        <p:txBody>
          <a:bodyPr/>
          <a:lstStyle/>
          <a:p>
            <a:pPr algn="ctr" eaLnBrk="1" hangingPunct="1">
              <a:buFont typeface="Arial" pitchFamily="34" charset="0"/>
              <a:buNone/>
            </a:pPr>
            <a:r>
              <a:rPr lang="en-US" sz="2000">
                <a:ea typeface="ＭＳ Ｐゴシック" pitchFamily="34" charset="-128"/>
              </a:rPr>
              <a:t>Photo of women  and weighing scale </a:t>
            </a:r>
          </a:p>
        </p:txBody>
      </p:sp>
      <p:pic>
        <p:nvPicPr>
          <p:cNvPr id="97283"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0888" y="-1124471"/>
            <a:ext cx="51435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6"/>
          <p:cNvSpPr>
            <a:spLocks noChangeArrowheads="1"/>
          </p:cNvSpPr>
          <p:nvPr/>
        </p:nvSpPr>
        <p:spPr bwMode="auto">
          <a:xfrm>
            <a:off x="5715000" y="3510975"/>
            <a:ext cx="2412712" cy="584775"/>
          </a:xfrm>
          <a:prstGeom prst="rect">
            <a:avLst/>
          </a:prstGeom>
          <a:solidFill>
            <a:schemeClr val="tx1">
              <a:lumMod val="75000"/>
              <a:lumOff val="25000"/>
            </a:schemeClr>
          </a:solidFill>
          <a:ln>
            <a:noFill/>
          </a:ln>
          <a:extLst/>
        </p:spPr>
        <p:txBody>
          <a:bodyPr wrap="none" lIns="91348" tIns="45674" rIns="91348" bIns="45674">
            <a:spAutoFit/>
          </a:bodyPr>
          <a:lstStyle/>
          <a:p>
            <a:pPr fontAlgn="base">
              <a:spcBef>
                <a:spcPct val="0"/>
              </a:spcBef>
              <a:spcAft>
                <a:spcPct val="0"/>
              </a:spcAft>
            </a:pPr>
            <a:r>
              <a:rPr lang="en-US" sz="3200" dirty="0" smtClean="0">
                <a:solidFill>
                  <a:srgbClr val="FFFFFF"/>
                </a:solidFill>
                <a:ea typeface="ＭＳ Ｐゴシック" pitchFamily="34" charset="-128"/>
              </a:rPr>
              <a:t>Entrepreneur</a:t>
            </a:r>
            <a:endParaRPr lang="en-US" sz="3200" dirty="0">
              <a:solidFill>
                <a:srgbClr val="FFFFFF"/>
              </a:solidFill>
              <a:ea typeface="ＭＳ Ｐゴシック" pitchFamily="34" charset="-128"/>
            </a:endParaRPr>
          </a:p>
        </p:txBody>
      </p:sp>
    </p:spTree>
    <p:extLst>
      <p:ext uri="{BB962C8B-B14F-4D97-AF65-F5344CB8AC3E}">
        <p14:creationId xmlns:p14="http://schemas.microsoft.com/office/powerpoint/2010/main" val="4075986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9050"/>
            <a:ext cx="9144000" cy="51435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endParaRPr>
          </a:p>
        </p:txBody>
      </p:sp>
      <p:pic>
        <p:nvPicPr>
          <p:cNvPr id="17" name="Content Placeholder 4" descr="netraDSC_0522Flipp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86952" y="3117873"/>
            <a:ext cx="2051423" cy="1338310"/>
          </a:xfrm>
          <a:prstGeom prst="rect">
            <a:avLst/>
          </a:prstGeom>
          <a:effectLst>
            <a:outerShdw blurRad="50800" dist="38100" dir="2700000" algn="tl" rotWithShape="0">
              <a:prstClr val="black">
                <a:alpha val="40000"/>
              </a:prstClr>
            </a:outerShdw>
          </a:effectLst>
        </p:spPr>
      </p:pic>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1" t="35051" r="40969" b="12695"/>
          <a:stretch/>
        </p:blipFill>
        <p:spPr bwMode="auto">
          <a:xfrm>
            <a:off x="6901656" y="508532"/>
            <a:ext cx="2051430" cy="13515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952" y="566035"/>
            <a:ext cx="2051430" cy="12365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8" descr="Img_0349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1656" y="3244738"/>
            <a:ext cx="1876359" cy="12091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0" y="0"/>
            <a:ext cx="9144000" cy="51435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endParaRPr>
          </a:p>
        </p:txBody>
      </p:sp>
      <p:cxnSp>
        <p:nvCxnSpPr>
          <p:cNvPr id="5" name="Straight Connector 4"/>
          <p:cNvCxnSpPr/>
          <p:nvPr/>
        </p:nvCxnSpPr>
        <p:spPr>
          <a:xfrm rot="16200000" flipH="1">
            <a:off x="2549525" y="1298575"/>
            <a:ext cx="3886200" cy="2565400"/>
          </a:xfrm>
          <a:prstGeom prst="line">
            <a:avLst/>
          </a:prstGeom>
          <a:ln>
            <a:solidFill>
              <a:schemeClr val="bg2">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flipH="1" flipV="1">
            <a:off x="2549525" y="1298575"/>
            <a:ext cx="3886200" cy="2565400"/>
          </a:xfrm>
          <a:prstGeom prst="line">
            <a:avLst/>
          </a:prstGeom>
          <a:ln>
            <a:solidFill>
              <a:schemeClr val="bg2">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4"/>
          <p:cNvSpPr>
            <a:spLocks noChangeArrowheads="1"/>
          </p:cNvSpPr>
          <p:nvPr/>
        </p:nvSpPr>
        <p:spPr bwMode="auto">
          <a:xfrm>
            <a:off x="3228975" y="19939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r>
              <a:rPr lang="en-US" sz="7200">
                <a:solidFill>
                  <a:srgbClr val="A6A6A6"/>
                </a:solidFill>
                <a:latin typeface="Calibri" pitchFamily="34" charset="0"/>
              </a:rPr>
              <a:t>ne</a:t>
            </a:r>
            <a:r>
              <a:rPr lang="en-US" sz="7200">
                <a:solidFill>
                  <a:srgbClr val="FFFFCC"/>
                </a:solidFill>
                <a:latin typeface="Calibri" pitchFamily="34" charset="0"/>
              </a:rPr>
              <a:t>X</a:t>
            </a:r>
            <a:r>
              <a:rPr lang="en-US" sz="7200">
                <a:solidFill>
                  <a:srgbClr val="A6A6A6"/>
                </a:solidFill>
                <a:latin typeface="Calibri" pitchFamily="34" charset="0"/>
              </a:rPr>
              <a:t>t</a:t>
            </a:r>
            <a:endParaRPr lang="en-US" sz="3200">
              <a:solidFill>
                <a:srgbClr val="A6A6A6"/>
              </a:solidFill>
              <a:latin typeface="Calibri" pitchFamily="34" charset="0"/>
            </a:endParaRPr>
          </a:p>
        </p:txBody>
      </p:sp>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8382" y="276974"/>
            <a:ext cx="4511675" cy="531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068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175" y="303213"/>
            <a:ext cx="4511675" cy="531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264099"/>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5143500"/>
          </a:xfrm>
          <a:prstGeom prst="rect">
            <a:avLst/>
          </a:prstGeom>
          <a:solidFill>
            <a:schemeClr val="bg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sz="1400">
              <a:solidFill>
                <a:schemeClr val="tx1">
                  <a:lumMod val="95000"/>
                </a:schemeClr>
              </a:solidFill>
            </a:endParaRPr>
          </a:p>
        </p:txBody>
      </p:sp>
      <p:sp>
        <p:nvSpPr>
          <p:cNvPr id="206854" name="Rectangle 18"/>
          <p:cNvSpPr>
            <a:spLocks noChangeArrowheads="1"/>
          </p:cNvSpPr>
          <p:nvPr/>
        </p:nvSpPr>
        <p:spPr bwMode="auto">
          <a:xfrm>
            <a:off x="0" y="209550"/>
            <a:ext cx="2759832" cy="1077218"/>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a:solidFill>
                  <a:schemeClr val="tx1">
                    <a:lumMod val="95000"/>
                  </a:schemeClr>
                </a:solidFill>
                <a:latin typeface="Calibri" charset="0"/>
                <a:ea typeface="ＭＳ Ｐゴシック" charset="-128"/>
              </a:rPr>
              <a:t>Camera in </a:t>
            </a:r>
          </a:p>
          <a:p>
            <a:pPr algn="ctr" fontAlgn="base">
              <a:spcBef>
                <a:spcPct val="0"/>
              </a:spcBef>
              <a:spcAft>
                <a:spcPct val="0"/>
              </a:spcAft>
            </a:pPr>
            <a:r>
              <a:rPr lang="en-US" sz="3200" dirty="0">
                <a:solidFill>
                  <a:schemeClr val="tx1">
                    <a:lumMod val="95000"/>
                  </a:schemeClr>
                </a:solidFill>
                <a:latin typeface="Calibri" charset="0"/>
                <a:ea typeface="ＭＳ Ｐゴシック" charset="-128"/>
              </a:rPr>
              <a:t>20 years</a:t>
            </a:r>
            <a:endParaRPr lang="en-US" sz="1100" dirty="0">
              <a:solidFill>
                <a:schemeClr val="tx1">
                  <a:lumMod val="95000"/>
                </a:schemeClr>
              </a:solidFill>
              <a:latin typeface="Calibri" charset="0"/>
              <a:ea typeface="ＭＳ Ｐゴシック" charset="-128"/>
            </a:endParaRPr>
          </a:p>
        </p:txBody>
      </p:sp>
      <p:sp>
        <p:nvSpPr>
          <p:cNvPr id="6" name="Rectangle 18"/>
          <p:cNvSpPr>
            <a:spLocks noChangeArrowheads="1"/>
          </p:cNvSpPr>
          <p:nvPr/>
        </p:nvSpPr>
        <p:spPr bwMode="auto">
          <a:xfrm>
            <a:off x="0" y="3714750"/>
            <a:ext cx="2759832" cy="1077218"/>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a:solidFill>
                  <a:schemeClr val="tx1">
                    <a:lumMod val="95000"/>
                  </a:schemeClr>
                </a:solidFill>
                <a:latin typeface="Calibri" charset="0"/>
                <a:ea typeface="ＭＳ Ｐゴシック" charset="-128"/>
              </a:rPr>
              <a:t>Photoshop 2032</a:t>
            </a:r>
            <a:endParaRPr lang="en-US" sz="1100" dirty="0">
              <a:solidFill>
                <a:schemeClr val="tx1">
                  <a:lumMod val="95000"/>
                </a:schemeClr>
              </a:solidFill>
              <a:latin typeface="Calibri" charset="0"/>
              <a:ea typeface="ＭＳ Ｐゴシック" charset="-128"/>
            </a:endParaRPr>
          </a:p>
        </p:txBody>
      </p:sp>
      <p:sp>
        <p:nvSpPr>
          <p:cNvPr id="7" name="Rectangle 18"/>
          <p:cNvSpPr>
            <a:spLocks noChangeArrowheads="1"/>
          </p:cNvSpPr>
          <p:nvPr/>
        </p:nvSpPr>
        <p:spPr bwMode="auto">
          <a:xfrm>
            <a:off x="0" y="1910030"/>
            <a:ext cx="2759832" cy="1077218"/>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a:solidFill>
                  <a:schemeClr val="tx1">
                    <a:lumMod val="95000"/>
                  </a:schemeClr>
                </a:solidFill>
                <a:latin typeface="Calibri" charset="0"/>
                <a:ea typeface="ＭＳ Ｐゴシック" charset="-128"/>
              </a:rPr>
              <a:t>Pervasive Recording</a:t>
            </a:r>
            <a:endParaRPr lang="en-US" sz="1100" dirty="0">
              <a:solidFill>
                <a:schemeClr val="tx1">
                  <a:lumMod val="95000"/>
                </a:schemeClr>
              </a:solidFill>
              <a:latin typeface="Calibri" charset="0"/>
              <a:ea typeface="ＭＳ Ｐゴシック" charset="-128"/>
            </a:endParaRPr>
          </a:p>
        </p:txBody>
      </p:sp>
      <p:sp>
        <p:nvSpPr>
          <p:cNvPr id="8" name="Rectangle 18"/>
          <p:cNvSpPr>
            <a:spLocks noChangeArrowheads="1"/>
          </p:cNvSpPr>
          <p:nvPr/>
        </p:nvSpPr>
        <p:spPr bwMode="auto">
          <a:xfrm>
            <a:off x="3183768" y="209550"/>
            <a:ext cx="2759832" cy="1077218"/>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a:solidFill>
                  <a:schemeClr val="tx1">
                    <a:lumMod val="95000"/>
                  </a:schemeClr>
                </a:solidFill>
                <a:latin typeface="Calibri" charset="0"/>
                <a:ea typeface="ＭＳ Ｐゴシック" charset="-128"/>
              </a:rPr>
              <a:t>Movies and News</a:t>
            </a:r>
            <a:endParaRPr lang="en-US" sz="1100" dirty="0">
              <a:solidFill>
                <a:schemeClr val="tx1">
                  <a:lumMod val="95000"/>
                </a:schemeClr>
              </a:solidFill>
              <a:latin typeface="Calibri" charset="0"/>
              <a:ea typeface="ＭＳ Ｐゴシック" charset="-128"/>
            </a:endParaRPr>
          </a:p>
        </p:txBody>
      </p:sp>
      <p:sp>
        <p:nvSpPr>
          <p:cNvPr id="9" name="Rectangle 18"/>
          <p:cNvSpPr>
            <a:spLocks noChangeArrowheads="1"/>
          </p:cNvSpPr>
          <p:nvPr/>
        </p:nvSpPr>
        <p:spPr bwMode="auto">
          <a:xfrm>
            <a:off x="3183768" y="3714750"/>
            <a:ext cx="2759832" cy="1077218"/>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smtClean="0">
                <a:solidFill>
                  <a:schemeClr val="tx1">
                    <a:lumMod val="95000"/>
                  </a:schemeClr>
                </a:solidFill>
                <a:latin typeface="Calibri" charset="0"/>
                <a:ea typeface="ＭＳ Ｐゴシック" charset="-128"/>
              </a:rPr>
              <a:t>Trust and </a:t>
            </a:r>
            <a:r>
              <a:rPr lang="en-US" sz="3200" dirty="0">
                <a:solidFill>
                  <a:schemeClr val="tx1">
                    <a:lumMod val="95000"/>
                  </a:schemeClr>
                </a:solidFill>
                <a:latin typeface="Calibri" charset="0"/>
                <a:ea typeface="ＭＳ Ｐゴシック" charset="-128"/>
              </a:rPr>
              <a:t>Social Stability</a:t>
            </a:r>
            <a:endParaRPr lang="en-US" sz="1100" dirty="0">
              <a:solidFill>
                <a:schemeClr val="tx1">
                  <a:lumMod val="95000"/>
                </a:schemeClr>
              </a:solidFill>
              <a:latin typeface="Calibri" charset="0"/>
              <a:ea typeface="ＭＳ Ｐゴシック" charset="-128"/>
            </a:endParaRPr>
          </a:p>
        </p:txBody>
      </p:sp>
      <p:sp>
        <p:nvSpPr>
          <p:cNvPr id="10" name="Rectangle 18"/>
          <p:cNvSpPr>
            <a:spLocks noChangeArrowheads="1"/>
          </p:cNvSpPr>
          <p:nvPr/>
        </p:nvSpPr>
        <p:spPr bwMode="auto">
          <a:xfrm>
            <a:off x="3183768" y="1910030"/>
            <a:ext cx="2759832" cy="1077218"/>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a:solidFill>
                  <a:schemeClr val="tx1">
                    <a:lumMod val="95000"/>
                  </a:schemeClr>
                </a:solidFill>
                <a:latin typeface="Calibri" charset="0"/>
                <a:ea typeface="ＭＳ Ｐゴシック" charset="-128"/>
              </a:rPr>
              <a:t>Health Diagnostics</a:t>
            </a:r>
            <a:endParaRPr lang="en-US" sz="1100" dirty="0">
              <a:solidFill>
                <a:schemeClr val="tx1">
                  <a:lumMod val="95000"/>
                </a:schemeClr>
              </a:solidFill>
              <a:latin typeface="Calibri" charset="0"/>
              <a:ea typeface="ＭＳ Ｐゴシック" charset="-128"/>
            </a:endParaRPr>
          </a:p>
        </p:txBody>
      </p:sp>
      <p:sp>
        <p:nvSpPr>
          <p:cNvPr id="11" name="Rectangle 18"/>
          <p:cNvSpPr>
            <a:spLocks noChangeArrowheads="1"/>
          </p:cNvSpPr>
          <p:nvPr/>
        </p:nvSpPr>
        <p:spPr bwMode="auto">
          <a:xfrm>
            <a:off x="6265032" y="209550"/>
            <a:ext cx="2759832" cy="1077218"/>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a:solidFill>
                  <a:schemeClr val="tx1">
                    <a:lumMod val="95000"/>
                  </a:schemeClr>
                </a:solidFill>
                <a:latin typeface="Calibri" charset="0"/>
                <a:ea typeface="ＭＳ Ｐゴシック" charset="-128"/>
              </a:rPr>
              <a:t>Augmented Reality</a:t>
            </a:r>
            <a:endParaRPr lang="en-US" sz="1100" dirty="0">
              <a:solidFill>
                <a:schemeClr val="tx1">
                  <a:lumMod val="95000"/>
                </a:schemeClr>
              </a:solidFill>
              <a:latin typeface="Calibri" charset="0"/>
              <a:ea typeface="ＭＳ Ｐゴシック" charset="-128"/>
            </a:endParaRPr>
          </a:p>
        </p:txBody>
      </p:sp>
      <p:sp>
        <p:nvSpPr>
          <p:cNvPr id="12" name="Rectangle 18"/>
          <p:cNvSpPr>
            <a:spLocks noChangeArrowheads="1"/>
          </p:cNvSpPr>
          <p:nvPr/>
        </p:nvSpPr>
        <p:spPr bwMode="auto">
          <a:xfrm>
            <a:off x="6265032" y="3714750"/>
            <a:ext cx="2759832" cy="1077218"/>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a:solidFill>
                  <a:schemeClr val="tx1">
                    <a:lumMod val="95000"/>
                  </a:schemeClr>
                </a:solidFill>
                <a:latin typeface="Calibri" charset="0"/>
                <a:ea typeface="ＭＳ Ｐゴシック" charset="-128"/>
              </a:rPr>
              <a:t>3D </a:t>
            </a:r>
          </a:p>
          <a:p>
            <a:pPr algn="ctr" fontAlgn="base">
              <a:spcBef>
                <a:spcPct val="0"/>
              </a:spcBef>
              <a:spcAft>
                <a:spcPct val="0"/>
              </a:spcAft>
            </a:pPr>
            <a:r>
              <a:rPr lang="en-US" sz="3200" dirty="0">
                <a:solidFill>
                  <a:schemeClr val="tx1">
                    <a:lumMod val="95000"/>
                  </a:schemeClr>
                </a:solidFill>
                <a:latin typeface="Calibri" charset="0"/>
                <a:ea typeface="ＭＳ Ｐゴシック" charset="-128"/>
              </a:rPr>
              <a:t>Displays</a:t>
            </a:r>
            <a:endParaRPr lang="en-US" sz="1100" dirty="0">
              <a:solidFill>
                <a:schemeClr val="tx1">
                  <a:lumMod val="95000"/>
                </a:schemeClr>
              </a:solidFill>
              <a:latin typeface="Calibri" charset="0"/>
              <a:ea typeface="ＭＳ Ｐゴシック" charset="-128"/>
            </a:endParaRPr>
          </a:p>
        </p:txBody>
      </p:sp>
      <p:sp>
        <p:nvSpPr>
          <p:cNvPr id="13" name="Rectangle 18"/>
          <p:cNvSpPr>
            <a:spLocks noChangeArrowheads="1"/>
          </p:cNvSpPr>
          <p:nvPr/>
        </p:nvSpPr>
        <p:spPr bwMode="auto">
          <a:xfrm>
            <a:off x="6265032" y="1910030"/>
            <a:ext cx="2759832" cy="1077218"/>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a:extLst/>
        </p:spPr>
        <p:txBody>
          <a:bodyPr wrap="square" lIns="91348" tIns="45674" rIns="91348" bIns="45674">
            <a:spAutoFit/>
          </a:bodyPr>
          <a:lstStyle/>
          <a:p>
            <a:pPr algn="ctr" fontAlgn="base">
              <a:spcBef>
                <a:spcPct val="0"/>
              </a:spcBef>
              <a:spcAft>
                <a:spcPct val="0"/>
              </a:spcAft>
            </a:pPr>
            <a:r>
              <a:rPr lang="en-US" sz="3200" dirty="0">
                <a:solidFill>
                  <a:schemeClr val="tx1">
                    <a:lumMod val="95000"/>
                  </a:schemeClr>
                </a:solidFill>
                <a:latin typeface="Calibri" charset="0"/>
                <a:ea typeface="ＭＳ Ｐゴシック" charset="-128"/>
              </a:rPr>
              <a:t>Print </a:t>
            </a:r>
          </a:p>
          <a:p>
            <a:pPr algn="ctr" fontAlgn="base">
              <a:spcBef>
                <a:spcPct val="0"/>
              </a:spcBef>
              <a:spcAft>
                <a:spcPct val="0"/>
              </a:spcAft>
            </a:pPr>
            <a:r>
              <a:rPr lang="en-US" sz="3200" dirty="0">
                <a:solidFill>
                  <a:schemeClr val="tx1">
                    <a:lumMod val="95000"/>
                  </a:schemeClr>
                </a:solidFill>
                <a:latin typeface="Calibri" charset="0"/>
                <a:ea typeface="ＭＳ Ｐゴシック" charset="-128"/>
              </a:rPr>
              <a:t>Anything</a:t>
            </a:r>
            <a:endParaRPr lang="en-US" sz="1100" dirty="0">
              <a:solidFill>
                <a:schemeClr val="tx1">
                  <a:lumMod val="95000"/>
                </a:schemeClr>
              </a:solidFill>
              <a:latin typeface="Calibri" charset="0"/>
              <a:ea typeface="ＭＳ Ｐゴシック" charset="-128"/>
            </a:endParaRPr>
          </a:p>
        </p:txBody>
      </p:sp>
    </p:spTree>
    <p:extLst>
      <p:ext uri="{BB962C8B-B14F-4D97-AF65-F5344CB8AC3E}">
        <p14:creationId xmlns:p14="http://schemas.microsoft.com/office/powerpoint/2010/main" val="2262203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endParaRPr>
          </a:p>
        </p:txBody>
      </p:sp>
      <p:sp>
        <p:nvSpPr>
          <p:cNvPr id="206853" name="Rectangle 4"/>
          <p:cNvSpPr>
            <a:spLocks noChangeArrowheads="1"/>
          </p:cNvSpPr>
          <p:nvPr/>
        </p:nvSpPr>
        <p:spPr bwMode="auto">
          <a:xfrm>
            <a:off x="955676" y="2928949"/>
            <a:ext cx="7808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fontAlgn="base">
              <a:spcBef>
                <a:spcPct val="0"/>
              </a:spcBef>
              <a:spcAft>
                <a:spcPct val="0"/>
              </a:spcAft>
            </a:pPr>
            <a:r>
              <a:rPr lang="en-US" sz="7200">
                <a:solidFill>
                  <a:srgbClr val="A6A6A6"/>
                </a:solidFill>
                <a:latin typeface="Calibri" charset="0"/>
                <a:ea typeface="ＭＳ Ｐゴシック" charset="-128"/>
              </a:rPr>
              <a:t>After </a:t>
            </a:r>
            <a:r>
              <a:rPr lang="en-US" sz="7200">
                <a:solidFill>
                  <a:srgbClr val="FFFFCC"/>
                </a:solidFill>
                <a:latin typeface="Calibri" charset="0"/>
                <a:ea typeface="ＭＳ Ｐゴシック" charset="-128"/>
              </a:rPr>
              <a:t>X</a:t>
            </a:r>
            <a:r>
              <a:rPr lang="en-US" sz="7200">
                <a:solidFill>
                  <a:srgbClr val="A6A6A6"/>
                </a:solidFill>
                <a:latin typeface="Calibri" charset="0"/>
                <a:ea typeface="ＭＳ Ｐゴシック" charset="-128"/>
              </a:rPr>
              <a:t>, what is ne</a:t>
            </a:r>
            <a:r>
              <a:rPr lang="en-US" sz="7200">
                <a:solidFill>
                  <a:srgbClr val="FFFFCC"/>
                </a:solidFill>
                <a:latin typeface="Calibri" charset="0"/>
                <a:ea typeface="ＭＳ Ｐゴシック" charset="-128"/>
              </a:rPr>
              <a:t>X</a:t>
            </a:r>
            <a:r>
              <a:rPr lang="en-US" sz="7200">
                <a:solidFill>
                  <a:srgbClr val="A6A6A6"/>
                </a:solidFill>
                <a:latin typeface="Calibri" charset="0"/>
                <a:ea typeface="ＭＳ Ｐゴシック" charset="-128"/>
              </a:rPr>
              <a:t>t</a:t>
            </a:r>
            <a:endParaRPr lang="en-US" sz="3200">
              <a:solidFill>
                <a:srgbClr val="A6A6A6"/>
              </a:solidFill>
              <a:latin typeface="Calibri" charset="0"/>
              <a:ea typeface="ＭＳ Ｐゴシック" charset="-128"/>
            </a:endParaRPr>
          </a:p>
        </p:txBody>
      </p:sp>
      <p:sp>
        <p:nvSpPr>
          <p:cNvPr id="206854" name="Rectangle 18"/>
          <p:cNvSpPr>
            <a:spLocks noChangeArrowheads="1"/>
          </p:cNvSpPr>
          <p:nvPr/>
        </p:nvSpPr>
        <p:spPr bwMode="auto">
          <a:xfrm>
            <a:off x="1980687" y="742962"/>
            <a:ext cx="58938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algn="ctr" fontAlgn="base">
              <a:spcBef>
                <a:spcPct val="0"/>
              </a:spcBef>
              <a:spcAft>
                <a:spcPct val="0"/>
              </a:spcAft>
            </a:pPr>
            <a:r>
              <a:rPr lang="en-US" sz="7200">
                <a:solidFill>
                  <a:srgbClr val="A6A6A6"/>
                </a:solidFill>
                <a:latin typeface="Calibri" charset="0"/>
                <a:ea typeface="ＭＳ Ｐゴシック" charset="-128"/>
              </a:rPr>
              <a:t>How to Invent?</a:t>
            </a:r>
            <a:endParaRPr lang="en-US" sz="3200">
              <a:solidFill>
                <a:srgbClr val="A6A6A6"/>
              </a:solidFill>
              <a:latin typeface="Calibri" charset="0"/>
              <a:ea typeface="ＭＳ Ｐゴシック" charset="-128"/>
            </a:endParaRPr>
          </a:p>
        </p:txBody>
      </p:sp>
    </p:spTree>
    <p:extLst>
      <p:ext uri="{BB962C8B-B14F-4D97-AF65-F5344CB8AC3E}">
        <p14:creationId xmlns:p14="http://schemas.microsoft.com/office/powerpoint/2010/main" val="250039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solidFill>
            <a:srgbClr val="000000">
              <a:lumMod val="65000"/>
              <a:lumOff val="35000"/>
            </a:srgbClr>
          </a:solidFill>
          <a:ln w="25400" cap="flat" cmpd="sng" algn="ctr">
            <a:noFill/>
            <a:prstDash val="solid"/>
          </a:ln>
          <a:effectLst/>
        </p:spPr>
        <p:txBody>
          <a:bodyPr lIns="91348" tIns="45674" rIns="91348" bIns="45674"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lumMod val="95000"/>
                </a:srgbClr>
              </a:solidFill>
              <a:effectLst/>
              <a:uLnTx/>
              <a:uFillTx/>
              <a:latin typeface="Arial"/>
              <a:ea typeface="+mn-ea"/>
              <a:cs typeface="+mn-cs"/>
            </a:endParaRPr>
          </a:p>
        </p:txBody>
      </p:sp>
      <p:sp>
        <p:nvSpPr>
          <p:cNvPr id="14" name="Oval 13"/>
          <p:cNvSpPr/>
          <p:nvPr/>
        </p:nvSpPr>
        <p:spPr>
          <a:xfrm rot="5400000">
            <a:off x="423856" y="223760"/>
            <a:ext cx="4191000" cy="4467470"/>
          </a:xfrm>
          <a:prstGeom prst="ellipse">
            <a:avLst/>
          </a:prstGeom>
          <a:solidFill>
            <a:schemeClr val="tx2">
              <a:lumMod val="75000"/>
            </a:schemeClr>
          </a:solidFill>
        </p:spPr>
        <p:style>
          <a:lnRef idx="1">
            <a:schemeClr val="accent3"/>
          </a:lnRef>
          <a:fillRef idx="2">
            <a:schemeClr val="accent3"/>
          </a:fillRef>
          <a:effectRef idx="1">
            <a:schemeClr val="accent3"/>
          </a:effectRef>
          <a:fontRef idx="minor">
            <a:schemeClr val="dk1"/>
          </a:fontRef>
        </p:style>
        <p:txBody>
          <a:bodyPr lIns="91348" tIns="45674" rIns="91348" bIns="45674" anchor="ctr"/>
          <a:lstStyle/>
          <a:p>
            <a:pPr algn="ctr" fontAlgn="base">
              <a:spcBef>
                <a:spcPct val="0"/>
              </a:spcBef>
              <a:spcAft>
                <a:spcPct val="0"/>
              </a:spcAft>
              <a:defRPr/>
            </a:pPr>
            <a:endParaRPr lang="en-US">
              <a:solidFill>
                <a:prstClr val="black"/>
              </a:solidFill>
            </a:endParaRPr>
          </a:p>
        </p:txBody>
      </p:sp>
      <p:sp>
        <p:nvSpPr>
          <p:cNvPr id="15" name="Pie 14"/>
          <p:cNvSpPr/>
          <p:nvPr/>
        </p:nvSpPr>
        <p:spPr>
          <a:xfrm rot="5400000">
            <a:off x="584610" y="395135"/>
            <a:ext cx="3869531" cy="4124634"/>
          </a:xfrm>
          <a:prstGeom prst="pie">
            <a:avLst>
              <a:gd name="adj1" fmla="val 1396751"/>
              <a:gd name="adj2" fmla="val 16174790"/>
            </a:avLst>
          </a:prstGeom>
        </p:spPr>
        <p:style>
          <a:lnRef idx="1">
            <a:schemeClr val="accent1"/>
          </a:lnRef>
          <a:fillRef idx="3">
            <a:schemeClr val="accent1"/>
          </a:fillRef>
          <a:effectRef idx="2">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prstClr val="black"/>
              </a:solidFill>
            </a:endParaRPr>
          </a:p>
        </p:txBody>
      </p:sp>
      <p:sp>
        <p:nvSpPr>
          <p:cNvPr id="16" name="Pie 15"/>
          <p:cNvSpPr/>
          <p:nvPr/>
        </p:nvSpPr>
        <p:spPr>
          <a:xfrm rot="5400000">
            <a:off x="728656" y="544513"/>
            <a:ext cx="3581400" cy="3816350"/>
          </a:xfrm>
          <a:prstGeom prst="pie">
            <a:avLst>
              <a:gd name="adj1" fmla="val 9513760"/>
              <a:gd name="adj2" fmla="val 16186976"/>
            </a:avLst>
          </a:prstGeom>
          <a:solidFill>
            <a:schemeClr val="accent5">
              <a:lumMod val="60000"/>
              <a:lumOff val="40000"/>
            </a:schemeClr>
          </a:solidFill>
          <a:ln>
            <a:solidFill>
              <a:schemeClr val="tx2">
                <a:lumMod val="60000"/>
                <a:lumOff val="40000"/>
              </a:schemeClr>
            </a:solidFill>
          </a:ln>
        </p:spPr>
        <p:style>
          <a:lnRef idx="1">
            <a:schemeClr val="accent2"/>
          </a:lnRef>
          <a:fillRef idx="2">
            <a:schemeClr val="accent2"/>
          </a:fillRef>
          <a:effectRef idx="1">
            <a:schemeClr val="accent2"/>
          </a:effectRef>
          <a:fontRef idx="minor">
            <a:schemeClr val="dk1"/>
          </a:fontRef>
        </p:style>
        <p:txBody>
          <a:bodyPr lIns="91348" tIns="45674" rIns="91348" bIns="45674" anchor="ctr"/>
          <a:lstStyle/>
          <a:p>
            <a:pPr algn="ctr" fontAlgn="base">
              <a:spcBef>
                <a:spcPct val="0"/>
              </a:spcBef>
              <a:spcAft>
                <a:spcPct val="0"/>
              </a:spcAft>
              <a:defRPr/>
            </a:pPr>
            <a:endParaRPr lang="en-US">
              <a:solidFill>
                <a:prstClr val="black"/>
              </a:solidFill>
            </a:endParaRPr>
          </a:p>
        </p:txBody>
      </p:sp>
      <p:sp>
        <p:nvSpPr>
          <p:cNvPr id="17" name="Pie 16"/>
          <p:cNvSpPr/>
          <p:nvPr/>
        </p:nvSpPr>
        <p:spPr>
          <a:xfrm rot="5400000">
            <a:off x="881056" y="706628"/>
            <a:ext cx="3276600" cy="3492120"/>
          </a:xfrm>
          <a:prstGeom prst="pie">
            <a:avLst>
              <a:gd name="adj1" fmla="val 13661743"/>
              <a:gd name="adj2" fmla="val 16187623"/>
            </a:avLst>
          </a:prstGeom>
          <a:solidFill>
            <a:schemeClr val="accent2">
              <a:lumMod val="50000"/>
            </a:schemeClr>
          </a:solidFill>
          <a:ln/>
        </p:spPr>
        <p:style>
          <a:lnRef idx="1">
            <a:schemeClr val="accent3"/>
          </a:lnRef>
          <a:fillRef idx="2">
            <a:schemeClr val="accent3"/>
          </a:fillRef>
          <a:effectRef idx="1">
            <a:schemeClr val="accent3"/>
          </a:effectRef>
          <a:fontRef idx="minor">
            <a:schemeClr val="dk1"/>
          </a:fontRef>
        </p:style>
        <p:txBody>
          <a:bodyPr lIns="91348" tIns="45674" rIns="91348" bIns="45674" anchor="ctr"/>
          <a:lstStyle/>
          <a:p>
            <a:pPr algn="ctr" fontAlgn="base">
              <a:spcBef>
                <a:spcPct val="0"/>
              </a:spcBef>
              <a:spcAft>
                <a:spcPct val="0"/>
              </a:spcAft>
              <a:defRPr/>
            </a:pPr>
            <a:endParaRPr lang="en-US">
              <a:solidFill>
                <a:prstClr val="black"/>
              </a:solidFill>
            </a:endParaRPr>
          </a:p>
        </p:txBody>
      </p:sp>
      <p:sp>
        <p:nvSpPr>
          <p:cNvPr id="27654" name="TextBox 17"/>
          <p:cNvSpPr txBox="1">
            <a:spLocks noChangeArrowheads="1"/>
          </p:cNvSpPr>
          <p:nvPr/>
        </p:nvSpPr>
        <p:spPr bwMode="auto">
          <a:xfrm>
            <a:off x="3174273" y="4255353"/>
            <a:ext cx="20104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8" tIns="45674" rIns="91348" bIns="4567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en-US" sz="2400" b="1" dirty="0">
                <a:solidFill>
                  <a:prstClr val="black"/>
                </a:solidFill>
                <a:latin typeface="Calibri"/>
              </a:rPr>
              <a:t>7 Billion </a:t>
            </a:r>
          </a:p>
          <a:p>
            <a:pPr algn="ctr" eaLnBrk="1" fontAlgn="base" hangingPunct="1">
              <a:spcBef>
                <a:spcPct val="0"/>
              </a:spcBef>
              <a:spcAft>
                <a:spcPct val="0"/>
              </a:spcAft>
              <a:defRPr/>
            </a:pPr>
            <a:r>
              <a:rPr lang="en-US" sz="2400" b="1" dirty="0">
                <a:solidFill>
                  <a:prstClr val="black"/>
                </a:solidFill>
                <a:latin typeface="Calibri"/>
              </a:rPr>
              <a:t>people</a:t>
            </a:r>
          </a:p>
        </p:txBody>
      </p:sp>
      <p:sp>
        <p:nvSpPr>
          <p:cNvPr id="27655" name="TextBox 18"/>
          <p:cNvSpPr txBox="1">
            <a:spLocks noChangeArrowheads="1"/>
          </p:cNvSpPr>
          <p:nvPr/>
        </p:nvSpPr>
        <p:spPr bwMode="auto">
          <a:xfrm>
            <a:off x="152400" y="2084849"/>
            <a:ext cx="25606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8" tIns="45674" rIns="91348" bIns="4567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en-US" dirty="0" smtClean="0">
                <a:solidFill>
                  <a:srgbClr val="000000"/>
                </a:solidFill>
                <a:latin typeface="Calibri"/>
              </a:rPr>
              <a:t>4.5B</a:t>
            </a:r>
          </a:p>
          <a:p>
            <a:pPr algn="ctr" eaLnBrk="1" fontAlgn="base" hangingPunct="1">
              <a:spcBef>
                <a:spcPct val="0"/>
              </a:spcBef>
              <a:spcAft>
                <a:spcPct val="0"/>
              </a:spcAft>
              <a:defRPr/>
            </a:pPr>
            <a:r>
              <a:rPr lang="en-US" dirty="0" smtClean="0">
                <a:solidFill>
                  <a:srgbClr val="000000"/>
                </a:solidFill>
                <a:latin typeface="Calibri"/>
              </a:rPr>
              <a:t>cell phones</a:t>
            </a:r>
          </a:p>
        </p:txBody>
      </p:sp>
      <p:sp>
        <p:nvSpPr>
          <p:cNvPr id="27656" name="TextBox 19"/>
          <p:cNvSpPr txBox="1">
            <a:spLocks noChangeArrowheads="1"/>
          </p:cNvSpPr>
          <p:nvPr/>
        </p:nvSpPr>
        <p:spPr bwMode="auto">
          <a:xfrm>
            <a:off x="2090532" y="819150"/>
            <a:ext cx="15799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8" tIns="45674" rIns="91348" bIns="4567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en-US" dirty="0" smtClean="0">
                <a:solidFill>
                  <a:srgbClr val="000000"/>
                </a:solidFill>
                <a:latin typeface="Calibri"/>
              </a:rPr>
              <a:t>2B</a:t>
            </a:r>
          </a:p>
          <a:p>
            <a:pPr algn="ctr" eaLnBrk="1" fontAlgn="base" hangingPunct="1">
              <a:spcBef>
                <a:spcPct val="0"/>
              </a:spcBef>
              <a:spcAft>
                <a:spcPct val="0"/>
              </a:spcAft>
              <a:defRPr/>
            </a:pPr>
            <a:r>
              <a:rPr lang="en-US" dirty="0" smtClean="0">
                <a:solidFill>
                  <a:srgbClr val="000000"/>
                </a:solidFill>
                <a:latin typeface="Calibri"/>
              </a:rPr>
              <a:t>refractive </a:t>
            </a:r>
            <a:br>
              <a:rPr lang="en-US" dirty="0" smtClean="0">
                <a:solidFill>
                  <a:srgbClr val="000000"/>
                </a:solidFill>
                <a:latin typeface="Calibri"/>
              </a:rPr>
            </a:br>
            <a:r>
              <a:rPr lang="en-US" dirty="0" smtClean="0">
                <a:solidFill>
                  <a:srgbClr val="000000"/>
                </a:solidFill>
                <a:latin typeface="Calibri"/>
              </a:rPr>
              <a:t>errors</a:t>
            </a:r>
          </a:p>
        </p:txBody>
      </p:sp>
      <p:sp>
        <p:nvSpPr>
          <p:cNvPr id="27657" name="TextBox 20"/>
          <p:cNvSpPr txBox="1">
            <a:spLocks noChangeArrowheads="1"/>
          </p:cNvSpPr>
          <p:nvPr/>
        </p:nvSpPr>
        <p:spPr bwMode="auto">
          <a:xfrm>
            <a:off x="3508367" y="209550"/>
            <a:ext cx="26204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8" tIns="45674" rIns="91348" bIns="4567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r>
              <a:rPr lang="en-US" sz="2800" dirty="0">
                <a:solidFill>
                  <a:schemeClr val="accent2">
                    <a:lumMod val="40000"/>
                    <a:lumOff val="60000"/>
                  </a:schemeClr>
                </a:solidFill>
                <a:latin typeface="Calibri"/>
              </a:rPr>
              <a:t>0.6B without glasses</a:t>
            </a:r>
          </a:p>
        </p:txBody>
      </p:sp>
      <p:pic>
        <p:nvPicPr>
          <p:cNvPr id="10" name="Picture 28" descr="IMGP1025 (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7438" y="731733"/>
            <a:ext cx="3104887" cy="3581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859" name="TextBox 12"/>
          <p:cNvSpPr txBox="1">
            <a:spLocks noChangeArrowheads="1"/>
          </p:cNvSpPr>
          <p:nvPr/>
        </p:nvSpPr>
        <p:spPr bwMode="auto">
          <a:xfrm>
            <a:off x="7315200" y="4411266"/>
            <a:ext cx="1676400"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3" tIns="45672" rIns="91343" bIns="45672">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r" fontAlgn="base">
              <a:spcBef>
                <a:spcPct val="0"/>
              </a:spcBef>
              <a:spcAft>
                <a:spcPct val="0"/>
              </a:spcAft>
            </a:pPr>
            <a:r>
              <a:rPr lang="en-US" sz="1400">
                <a:solidFill>
                  <a:srgbClr val="000000"/>
                </a:solidFill>
              </a:rPr>
              <a:t>NETRA at </a:t>
            </a:r>
            <a:br>
              <a:rPr lang="en-US" sz="1400">
                <a:solidFill>
                  <a:srgbClr val="000000"/>
                </a:solidFill>
              </a:rPr>
            </a:br>
            <a:r>
              <a:rPr lang="en-US" sz="1400">
                <a:solidFill>
                  <a:srgbClr val="000000"/>
                </a:solidFill>
              </a:rPr>
              <a:t>LVP Eye Institute</a:t>
            </a:r>
          </a:p>
        </p:txBody>
      </p:sp>
    </p:spTree>
    <p:extLst>
      <p:ext uri="{BB962C8B-B14F-4D97-AF65-F5344CB8AC3E}">
        <p14:creationId xmlns:p14="http://schemas.microsoft.com/office/powerpoint/2010/main" val="393690581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endParaRPr lang="en-US" smtClean="0"/>
          </a:p>
        </p:txBody>
      </p:sp>
      <p:pic>
        <p:nvPicPr>
          <p:cNvPr id="87043" name="Content Placeholder 3" descr="01 - Francisco.jpg"/>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68996" y="-552450"/>
            <a:ext cx="9512995" cy="6363673"/>
          </a:xfrm>
          <a:prstGeom prst="rect">
            <a:avLst/>
          </a:prstGeom>
          <a:noFill/>
          <a:ln>
            <a:noFill/>
          </a:ln>
        </p:spPr>
      </p:pic>
      <p:sp>
        <p:nvSpPr>
          <p:cNvPr id="87044" name="TextBox 6"/>
          <p:cNvSpPr txBox="1">
            <a:spLocks noChangeArrowheads="1"/>
          </p:cNvSpPr>
          <p:nvPr/>
        </p:nvSpPr>
        <p:spPr bwMode="auto">
          <a:xfrm>
            <a:off x="6781802" y="514374"/>
            <a:ext cx="1295398" cy="5846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348" tIns="45674" rIns="91348" bIns="45674">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fontAlgn="base">
              <a:spcBef>
                <a:spcPct val="0"/>
              </a:spcBef>
              <a:spcAft>
                <a:spcPct val="0"/>
              </a:spcAft>
            </a:pPr>
            <a:r>
              <a:rPr lang="en-US" sz="3200" dirty="0">
                <a:solidFill>
                  <a:srgbClr val="000000"/>
                </a:solidFill>
                <a:latin typeface="Calibri" pitchFamily="34" charset="0"/>
              </a:rPr>
              <a:t>Brazil</a:t>
            </a:r>
          </a:p>
        </p:txBody>
      </p:sp>
    </p:spTree>
    <p:extLst>
      <p:ext uri="{BB962C8B-B14F-4D97-AF65-F5344CB8AC3E}">
        <p14:creationId xmlns:p14="http://schemas.microsoft.com/office/powerpoint/2010/main" val="752331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651" y="25405"/>
            <a:ext cx="6108700" cy="567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345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fontAlgn="base">
              <a:spcBef>
                <a:spcPct val="0"/>
              </a:spcBef>
              <a:spcAft>
                <a:spcPct val="0"/>
              </a:spcAft>
              <a:defRPr/>
            </a:pPr>
            <a:endParaRPr lang="en-US">
              <a:solidFill>
                <a:srgbClr val="FFFF00">
                  <a:lumMod val="20000"/>
                  <a:lumOff val="80000"/>
                </a:srgbClr>
              </a:solidFill>
              <a:latin typeface="Calibri" pitchFamily="34" charset="0"/>
              <a:cs typeface="Calibri" pitchFamily="34" charset="0"/>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1" y="2026758"/>
            <a:ext cx="2092311" cy="117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4212056" y="2367998"/>
            <a:ext cx="359967" cy="392935"/>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8" tIns="45674" rIns="91348" bIns="45674" anchor="ctr"/>
          <a:lstStyle/>
          <a:p>
            <a:pPr algn="ctr" eaLnBrk="0" fontAlgn="base" hangingPunct="0">
              <a:spcBef>
                <a:spcPct val="0"/>
              </a:spcBef>
              <a:spcAft>
                <a:spcPct val="0"/>
              </a:spcAft>
              <a:defRPr/>
            </a:pPr>
            <a:endParaRPr lang="en-US" sz="2400">
              <a:solidFill>
                <a:srgbClr val="FFFFFF"/>
              </a:solidFill>
            </a:endParaRPr>
          </a:p>
        </p:txBody>
      </p:sp>
      <p:sp>
        <p:nvSpPr>
          <p:cNvPr id="4" name="TextBox 3"/>
          <p:cNvSpPr txBox="1"/>
          <p:nvPr/>
        </p:nvSpPr>
        <p:spPr>
          <a:xfrm>
            <a:off x="1219201" y="3510975"/>
            <a:ext cx="2590800" cy="584775"/>
          </a:xfrm>
          <a:prstGeom prst="rect">
            <a:avLst/>
          </a:prstGeom>
          <a:noFill/>
        </p:spPr>
        <p:txBody>
          <a:bodyPr wrap="square" lIns="91348" tIns="45674" rIns="91348" bIns="45674" rtlCol="0">
            <a:spAutoFit/>
          </a:bodyPr>
          <a:lstStyle/>
          <a:p>
            <a:pPr algn="ctr"/>
            <a:r>
              <a:rPr lang="en-US" sz="3200" dirty="0">
                <a:latin typeface="Calibri" pitchFamily="34" charset="0"/>
                <a:cs typeface="Calibri" pitchFamily="34" charset="0"/>
              </a:rPr>
              <a:t>Share Photos</a:t>
            </a:r>
          </a:p>
        </p:txBody>
      </p:sp>
      <p:sp>
        <p:nvSpPr>
          <p:cNvPr id="10" name="TextBox 9"/>
          <p:cNvSpPr txBox="1"/>
          <p:nvPr/>
        </p:nvSpPr>
        <p:spPr>
          <a:xfrm>
            <a:off x="5067300" y="3510975"/>
            <a:ext cx="2590800" cy="584775"/>
          </a:xfrm>
          <a:prstGeom prst="rect">
            <a:avLst/>
          </a:prstGeom>
          <a:noFill/>
        </p:spPr>
        <p:txBody>
          <a:bodyPr wrap="square" lIns="91348" tIns="45674" rIns="91348" bIns="45674" rtlCol="0">
            <a:spAutoFit/>
          </a:bodyPr>
          <a:lstStyle/>
          <a:p>
            <a:pPr algn="ctr"/>
            <a:r>
              <a:rPr lang="en-US" sz="3200" dirty="0">
                <a:latin typeface="Calibri" pitchFamily="34" charset="0"/>
                <a:cs typeface="Calibri" pitchFamily="34" charset="0"/>
              </a:rPr>
              <a:t>Share  ?</a:t>
            </a:r>
          </a:p>
        </p:txBody>
      </p:sp>
      <p:sp>
        <p:nvSpPr>
          <p:cNvPr id="2" name="TextBox 1"/>
          <p:cNvSpPr txBox="1"/>
          <p:nvPr/>
        </p:nvSpPr>
        <p:spPr>
          <a:xfrm>
            <a:off x="5791200" y="2102777"/>
            <a:ext cx="914400" cy="923330"/>
          </a:xfrm>
          <a:prstGeom prst="rect">
            <a:avLst/>
          </a:prstGeom>
          <a:noFill/>
        </p:spPr>
        <p:txBody>
          <a:bodyPr wrap="square" lIns="91348" tIns="45674" rIns="91348" bIns="45674" rtlCol="0">
            <a:spAutoFit/>
          </a:bodyPr>
          <a:lstStyle/>
          <a:p>
            <a:pPr algn="ctr"/>
            <a:r>
              <a:rPr lang="en-US" sz="5400" dirty="0"/>
              <a:t>?</a:t>
            </a:r>
          </a:p>
        </p:txBody>
      </p:sp>
      <p:sp>
        <p:nvSpPr>
          <p:cNvPr id="11" name="Rectangle 4"/>
          <p:cNvSpPr>
            <a:spLocks noChangeArrowheads="1"/>
          </p:cNvSpPr>
          <p:nvPr/>
        </p:nvSpPr>
        <p:spPr bwMode="auto">
          <a:xfrm>
            <a:off x="5295832" y="127519"/>
            <a:ext cx="19051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fontAlgn="base">
              <a:spcBef>
                <a:spcPct val="0"/>
              </a:spcBef>
              <a:spcAft>
                <a:spcPct val="0"/>
              </a:spcAft>
            </a:pPr>
            <a:r>
              <a:rPr lang="en-US" sz="7200" dirty="0" err="1">
                <a:solidFill>
                  <a:srgbClr val="A6A6A6"/>
                </a:solidFill>
                <a:latin typeface="Calibri" charset="0"/>
                <a:ea typeface="ＭＳ Ｐゴシック" charset="-128"/>
              </a:rPr>
              <a:t>ne</a:t>
            </a:r>
            <a:r>
              <a:rPr lang="en-US" sz="7200" dirty="0" err="1">
                <a:solidFill>
                  <a:srgbClr val="FFFFCC"/>
                </a:solidFill>
                <a:latin typeface="Calibri" charset="0"/>
                <a:ea typeface="ＭＳ Ｐゴシック" charset="-128"/>
              </a:rPr>
              <a:t>X</a:t>
            </a:r>
            <a:r>
              <a:rPr lang="en-US" sz="7200" dirty="0" err="1">
                <a:solidFill>
                  <a:srgbClr val="A6A6A6"/>
                </a:solidFill>
                <a:latin typeface="Calibri" charset="0"/>
                <a:ea typeface="ＭＳ Ｐゴシック" charset="-128"/>
              </a:rPr>
              <a:t>t</a:t>
            </a:r>
            <a:endParaRPr lang="en-US" sz="3200" dirty="0">
              <a:solidFill>
                <a:srgbClr val="A6A6A6"/>
              </a:solidFill>
              <a:latin typeface="Calibri" charset="0"/>
              <a:ea typeface="ＭＳ Ｐゴシック" charset="-128"/>
            </a:endParaRPr>
          </a:p>
        </p:txBody>
      </p:sp>
      <p:sp>
        <p:nvSpPr>
          <p:cNvPr id="13" name="Rectangle 4"/>
          <p:cNvSpPr>
            <a:spLocks noChangeArrowheads="1"/>
          </p:cNvSpPr>
          <p:nvPr/>
        </p:nvSpPr>
        <p:spPr bwMode="auto">
          <a:xfrm>
            <a:off x="2231636" y="127519"/>
            <a:ext cx="6639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74" rIns="91348" bIns="45674">
            <a:spAutoFit/>
          </a:bodyPr>
          <a:lstStyle/>
          <a:p>
            <a:pPr fontAlgn="base">
              <a:spcBef>
                <a:spcPct val="0"/>
              </a:spcBef>
              <a:spcAft>
                <a:spcPct val="0"/>
              </a:spcAft>
            </a:pPr>
            <a:r>
              <a:rPr lang="en-US" sz="7200" dirty="0">
                <a:solidFill>
                  <a:srgbClr val="FFFFCC"/>
                </a:solidFill>
                <a:latin typeface="Calibri" charset="0"/>
                <a:ea typeface="ＭＳ Ｐゴシック" charset="-128"/>
              </a:rPr>
              <a:t>X</a:t>
            </a:r>
            <a:endParaRPr lang="en-US" sz="3200" dirty="0">
              <a:solidFill>
                <a:srgbClr val="A6A6A6"/>
              </a:solidFill>
              <a:latin typeface="Calibri" charset="0"/>
              <a:ea typeface="ＭＳ Ｐゴシック" charset="-128"/>
            </a:endParaRPr>
          </a:p>
        </p:txBody>
      </p:sp>
    </p:spTree>
    <p:extLst>
      <p:ext uri="{BB962C8B-B14F-4D97-AF65-F5344CB8AC3E}">
        <p14:creationId xmlns:p14="http://schemas.microsoft.com/office/powerpoint/2010/main" val="1791395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9_ilampsThu6pm">
  <a:themeElements>
    <a:clrScheme name="">
      <a:dk1>
        <a:srgbClr val="5F5F5F"/>
      </a:dk1>
      <a:lt1>
        <a:srgbClr val="DDDDDD"/>
      </a:lt1>
      <a:dk2>
        <a:srgbClr val="000000"/>
      </a:dk2>
      <a:lt2>
        <a:srgbClr val="DDDDDD"/>
      </a:lt2>
      <a:accent1>
        <a:srgbClr val="00CC99"/>
      </a:accent1>
      <a:accent2>
        <a:srgbClr val="3333CC"/>
      </a:accent2>
      <a:accent3>
        <a:srgbClr val="AAAAAA"/>
      </a:accent3>
      <a:accent4>
        <a:srgbClr val="BDBDBD"/>
      </a:accent4>
      <a:accent5>
        <a:srgbClr val="AAE2CA"/>
      </a:accent5>
      <a:accent6>
        <a:srgbClr val="2D2DB9"/>
      </a:accent6>
      <a:hlink>
        <a:srgbClr val="CCCCFF"/>
      </a:hlink>
      <a:folHlink>
        <a:srgbClr val="B2B2B2"/>
      </a:folHlink>
    </a:clrScheme>
    <a:fontScheme name="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jack">
  <a:themeElements>
    <a:clrScheme name="2_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ja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jac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jac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jac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ja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ja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ja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1_ilampsThu6pm">
  <a:themeElements>
    <a:clrScheme name="">
      <a:dk1>
        <a:srgbClr val="5F5F5F"/>
      </a:dk1>
      <a:lt1>
        <a:srgbClr val="DDDDDD"/>
      </a:lt1>
      <a:dk2>
        <a:srgbClr val="000000"/>
      </a:dk2>
      <a:lt2>
        <a:srgbClr val="DDDDDD"/>
      </a:lt2>
      <a:accent1>
        <a:srgbClr val="00CC99"/>
      </a:accent1>
      <a:accent2>
        <a:srgbClr val="3333CC"/>
      </a:accent2>
      <a:accent3>
        <a:srgbClr val="AAAAAA"/>
      </a:accent3>
      <a:accent4>
        <a:srgbClr val="BDBDBD"/>
      </a:accent4>
      <a:accent5>
        <a:srgbClr val="AAE2CA"/>
      </a:accent5>
      <a:accent6>
        <a:srgbClr val="2D2DB9"/>
      </a:accent6>
      <a:hlink>
        <a:srgbClr val="CCCCFF"/>
      </a:hlink>
      <a:folHlink>
        <a:srgbClr val="B2B2B2"/>
      </a:folHlink>
    </a:clrScheme>
    <a:fontScheme name="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2_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18770</TotalTime>
  <Words>3591</Words>
  <Application>Microsoft Office PowerPoint</Application>
  <PresentationFormat>On-screen Show (16:9)</PresentationFormat>
  <Paragraphs>577</Paragraphs>
  <Slides>71</Slides>
  <Notes>61</Notes>
  <HiddenSlides>0</HiddenSlides>
  <MMClips>2</MMClips>
  <ScaleCrop>false</ScaleCrop>
  <HeadingPairs>
    <vt:vector size="4" baseType="variant">
      <vt:variant>
        <vt:lpstr>Theme</vt:lpstr>
      </vt:variant>
      <vt:variant>
        <vt:i4>13</vt:i4>
      </vt:variant>
      <vt:variant>
        <vt:lpstr>Slide Titles</vt:lpstr>
      </vt:variant>
      <vt:variant>
        <vt:i4>71</vt:i4>
      </vt:variant>
    </vt:vector>
  </HeadingPairs>
  <TitlesOfParts>
    <vt:vector size="84" baseType="lpstr">
      <vt:lpstr>Blank Presentation</vt:lpstr>
      <vt:lpstr>7_Office Theme</vt:lpstr>
      <vt:lpstr>7_jack</vt:lpstr>
      <vt:lpstr>28_Office Theme</vt:lpstr>
      <vt:lpstr>29_Office Theme</vt:lpstr>
      <vt:lpstr>31_ilampsThu6pm</vt:lpstr>
      <vt:lpstr>6_Office Theme</vt:lpstr>
      <vt:lpstr>2_Office Theme</vt:lpstr>
      <vt:lpstr>9_Office Theme</vt:lpstr>
      <vt:lpstr>1_Office Theme</vt:lpstr>
      <vt:lpstr>11_Office Theme</vt:lpstr>
      <vt:lpstr>8_Office Theme</vt:lpstr>
      <vt:lpstr>29_ilampsThu6pm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CT-Scan</vt:lpstr>
      <vt:lpstr>CT-scan Machine</vt:lpstr>
      <vt:lpstr>PowerPoint Presentation</vt:lpstr>
      <vt:lpstr>PowerPoint Presentation</vt:lpstr>
      <vt:lpstr>PowerPoint Presentation</vt:lpstr>
      <vt:lpstr>First Roll of Film</vt:lpstr>
      <vt:lpstr>Trillion Frames per Second  Femto-Photography   Light in 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Fosbury Flop</vt:lpstr>
      <vt:lpstr>PowerPoint Presentation</vt:lpstr>
      <vt:lpstr>PowerPoint Presentation</vt:lpstr>
      <vt:lpstr>PowerPoint Presentation</vt:lpstr>
      <vt:lpstr>PowerPoint Presentation</vt:lpstr>
      <vt:lpstr>PowerPoint Presentation</vt:lpstr>
      <vt:lpstr>PowerPoint Presentation</vt:lpstr>
      <vt:lpstr>Shack-Hartmann WS</vt:lpstr>
      <vt:lpstr>PowerPoint Presentation</vt:lpstr>
      <vt:lpstr>PowerPoint Presentation</vt:lpstr>
      <vt:lpstr>PowerPoint Presentation</vt:lpstr>
      <vt:lpstr>NETRA Worldwide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134</cp:revision>
  <dcterms:created xsi:type="dcterms:W3CDTF">2012-07-19T13:47:41Z</dcterms:created>
  <dcterms:modified xsi:type="dcterms:W3CDTF">2012-11-18T17:11:18Z</dcterms:modified>
</cp:coreProperties>
</file>