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983" r:id="rId1"/>
    <p:sldMasterId id="2147492562" r:id="rId2"/>
    <p:sldMasterId id="2147494838" r:id="rId3"/>
    <p:sldMasterId id="2147494863" r:id="rId4"/>
    <p:sldMasterId id="2147494887" r:id="rId5"/>
    <p:sldMasterId id="2147494916" r:id="rId6"/>
    <p:sldMasterId id="2147494940" r:id="rId7"/>
    <p:sldMasterId id="2147494968" r:id="rId8"/>
  </p:sldMasterIdLst>
  <p:notesMasterIdLst>
    <p:notesMasterId r:id="rId48"/>
  </p:notesMasterIdLst>
  <p:sldIdLst>
    <p:sldId id="903" r:id="rId9"/>
    <p:sldId id="1011" r:id="rId10"/>
    <p:sldId id="965" r:id="rId11"/>
    <p:sldId id="1023" r:id="rId12"/>
    <p:sldId id="1028" r:id="rId13"/>
    <p:sldId id="1029" r:id="rId14"/>
    <p:sldId id="1027" r:id="rId15"/>
    <p:sldId id="967" r:id="rId16"/>
    <p:sldId id="968" r:id="rId17"/>
    <p:sldId id="969" r:id="rId18"/>
    <p:sldId id="1018" r:id="rId19"/>
    <p:sldId id="1024" r:id="rId20"/>
    <p:sldId id="1022" r:id="rId21"/>
    <p:sldId id="1031" r:id="rId22"/>
    <p:sldId id="906" r:id="rId23"/>
    <p:sldId id="907" r:id="rId24"/>
    <p:sldId id="1021" r:id="rId25"/>
    <p:sldId id="910" r:id="rId26"/>
    <p:sldId id="908" r:id="rId27"/>
    <p:sldId id="1014" r:id="rId28"/>
    <p:sldId id="1012" r:id="rId29"/>
    <p:sldId id="1015" r:id="rId30"/>
    <p:sldId id="1016" r:id="rId31"/>
    <p:sldId id="1017" r:id="rId32"/>
    <p:sldId id="1019" r:id="rId33"/>
    <p:sldId id="964" r:id="rId34"/>
    <p:sldId id="1030" r:id="rId35"/>
    <p:sldId id="970" r:id="rId36"/>
    <p:sldId id="971" r:id="rId37"/>
    <p:sldId id="972" r:id="rId38"/>
    <p:sldId id="973" r:id="rId39"/>
    <p:sldId id="974" r:id="rId40"/>
    <p:sldId id="975" r:id="rId41"/>
    <p:sldId id="1032" r:id="rId42"/>
    <p:sldId id="1020" r:id="rId43"/>
    <p:sldId id="1025" r:id="rId44"/>
    <p:sldId id="1026" r:id="rId45"/>
    <p:sldId id="914" r:id="rId46"/>
    <p:sldId id="915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350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070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6048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140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67508" algn="l" defTabSz="9070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20996" algn="l" defTabSz="9070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174510" algn="l" defTabSz="9070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28016" algn="l" defTabSz="9070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00808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68272" autoAdjust="0"/>
  </p:normalViewPr>
  <p:slideViewPr>
    <p:cSldViewPr>
      <p:cViewPr varScale="1">
        <p:scale>
          <a:sx n="53" d="100"/>
          <a:sy n="53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3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DC782C0-9027-48FB-B0F0-01E1E2563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77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350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07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6048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140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67508" algn="l" defTabSz="9070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20996" algn="l" defTabSz="9070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74510" algn="l" defTabSz="9070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28016" algn="l" defTabSz="9070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7412"/>
          </a:xfrm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Berlin Sans FB" pitchFamily="34" charset="0"/>
              </a:rPr>
              <a:t>Ramesh Raskar</a:t>
            </a:r>
            <a:br>
              <a:rPr lang="en-US" smtClean="0">
                <a:solidFill>
                  <a:srgbClr val="FFFFFF"/>
                </a:solidFill>
                <a:latin typeface="Berlin Sans FB" pitchFamily="34" charset="0"/>
              </a:rPr>
            </a:br>
            <a:r>
              <a:rPr lang="en-US" smtClean="0">
                <a:solidFill>
                  <a:srgbClr val="FFFFFF"/>
                </a:solidFill>
                <a:latin typeface="Berlin Sans FB" pitchFamily="34" charset="0"/>
              </a:rPr>
              <a:t>Associate Professor</a:t>
            </a:r>
          </a:p>
          <a:p>
            <a:r>
              <a:rPr lang="en-US" smtClean="0">
                <a:solidFill>
                  <a:srgbClr val="FFFFFF"/>
                </a:solidFill>
                <a:latin typeface="Berlin Sans FB" pitchFamily="34" charset="0"/>
              </a:rPr>
              <a:t>MIT Media Lab</a:t>
            </a:r>
          </a:p>
          <a:p>
            <a:endParaRPr lang="en-US" smtClean="0">
              <a:solidFill>
                <a:srgbClr val="FFFFFF"/>
              </a:solidFill>
              <a:latin typeface="Berlin Sans FB" pitchFamily="34" charset="0"/>
            </a:endParaRPr>
          </a:p>
          <a:p>
            <a:r>
              <a:rPr lang="en-US" smtClean="0">
                <a:solidFill>
                  <a:srgbClr val="FFFFFF"/>
                </a:solidFill>
                <a:latin typeface="Berlin Sans FB" pitchFamily="34" charset="0"/>
              </a:rPr>
              <a:t>http://raskar.info</a:t>
            </a:r>
          </a:p>
          <a:p>
            <a:r>
              <a:rPr lang="en-US" smtClean="0">
                <a:solidFill>
                  <a:srgbClr val="FFFFFF"/>
                </a:solidFill>
                <a:latin typeface="Berlin Sans FB" pitchFamily="34" charset="0"/>
              </a:rPr>
              <a:t>http://cameraculture.info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each frame .. Photons</a:t>
            </a:r>
            <a:r>
              <a:rPr lang="en-US" baseline="0" dirty="0" smtClean="0"/>
              <a:t> are traveling less than a </a:t>
            </a:r>
            <a:r>
              <a:rPr lang="en-US" baseline="0" dirty="0" err="1" smtClean="0"/>
              <a:t>milimeter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Watching </a:t>
            </a:r>
            <a:r>
              <a:rPr lang="en-US" dirty="0" smtClean="0"/>
              <a:t>an</a:t>
            </a:r>
            <a:r>
              <a:rPr lang="en-US" baseline="0" dirty="0" smtClean="0"/>
              <a:t> ordinary bullet slowed down as I am showing here .. Will take 3 years to cross the </a:t>
            </a:r>
            <a:r>
              <a:rPr lang="en-US" baseline="0" dirty="0" smtClean="0"/>
              <a:t>screen .. Watching that ordinary bullet will be an extremely boring movie ..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782C0-9027-48FB-B0F0-01E1E25630C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65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about some still life photography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782C0-9027-48FB-B0F0-01E1E25630C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32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Imagine if you have this in your phone few years from now.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You will be able to go to your supermarket and tell if that fruit is ripe.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782C0-9027-48FB-B0F0-01E1E25630C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40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Btw this is how nature PAINTS  a photo in time, one </a:t>
            </a:r>
            <a:r>
              <a:rPr lang="en-US" dirty="0" err="1" smtClean="0"/>
              <a:t>femto</a:t>
            </a:r>
            <a:r>
              <a:rPr lang="en-US" dirty="0" smtClean="0"/>
              <a:t>-frame at a time  .. Just a summation</a:t>
            </a:r>
            <a:r>
              <a:rPr lang="en-US" baseline="0" dirty="0" smtClean="0"/>
              <a:t> of these </a:t>
            </a:r>
            <a:r>
              <a:rPr lang="en-US" baseline="0" dirty="0" err="1" smtClean="0"/>
              <a:t>femto</a:t>
            </a:r>
            <a:r>
              <a:rPr lang="en-US" baseline="0" dirty="0" smtClean="0"/>
              <a:t>-frames creates the final photo.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782C0-9027-48FB-B0F0-01E1E25630C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39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[Slide</a:t>
            </a:r>
            <a:r>
              <a:rPr lang="en-US" baseline="0" dirty="0" smtClean="0"/>
              <a:t> currently hidden .. ]</a:t>
            </a:r>
          </a:p>
          <a:p>
            <a:endParaRPr lang="en-US" dirty="0" smtClean="0"/>
          </a:p>
          <a:p>
            <a:r>
              <a:rPr lang="en-US" dirty="0" smtClean="0"/>
              <a:t>So</a:t>
            </a:r>
            <a:r>
              <a:rPr lang="en-US" baseline="0" dirty="0" smtClean="0"/>
              <a:t> how do we shoot these movies? </a:t>
            </a:r>
          </a:p>
          <a:p>
            <a:r>
              <a:rPr lang="en-US" baseline="0" dirty="0" smtClean="0"/>
              <a:t>We use a scientific instrument called streak tube, modify all the optics, illumination, synchronization and new computational methods to piece together the gigabyte of data into a meaningful movie.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 the end, we fuse that ultrafast movie with a photo of the scene from an SLR camera to provide some context.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782C0-9027-48FB-B0F0-01E1E25630C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45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we can create some other super</a:t>
            </a:r>
            <a:r>
              <a:rPr lang="en-US" baseline="0" dirty="0" smtClean="0"/>
              <a:t> human abilities .. Maybe for a future super-hero .. </a:t>
            </a:r>
          </a:p>
          <a:p>
            <a:r>
              <a:rPr lang="en-US" baseline="0" dirty="0" smtClean="0"/>
              <a:t>A camera that can look around corners 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782C0-9027-48FB-B0F0-01E1E25630C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57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Gill Sans" charset="0"/>
                <a:ea typeface="ヒラギノ角ゴ Pro W3" charset="-128"/>
              </a:rPr>
              <a:t>The idea is to use echoes </a:t>
            </a:r>
            <a:r>
              <a:rPr lang="en-US" dirty="0" smtClean="0">
                <a:latin typeface="Gill Sans" charset="0"/>
                <a:ea typeface="ヒラギノ角ゴ Pro W3" charset="-128"/>
              </a:rPr>
              <a:t>of </a:t>
            </a:r>
            <a:r>
              <a:rPr lang="en-US" dirty="0" smtClean="0">
                <a:latin typeface="Gill Sans" charset="0"/>
                <a:ea typeface="ヒラギノ角ゴ Pro W3" charset="-128"/>
              </a:rPr>
              <a:t>light</a:t>
            </a:r>
            <a:r>
              <a:rPr lang="en-US" baseline="0" dirty="0" smtClean="0">
                <a:latin typeface="Gill Sans" charset="0"/>
                <a:ea typeface="ヒラギノ角ゴ Pro W3" charset="-128"/>
              </a:rPr>
              <a:t> .. Multiple bounces .. </a:t>
            </a:r>
          </a:p>
          <a:p>
            <a:r>
              <a:rPr lang="en-US" baseline="0" dirty="0" smtClean="0">
                <a:latin typeface="Gill Sans" charset="0"/>
                <a:ea typeface="ヒラギノ角ゴ Pro W3" charset="-128"/>
              </a:rPr>
              <a:t>We send flash light with our </a:t>
            </a:r>
            <a:r>
              <a:rPr lang="en-US" baseline="0" dirty="0" err="1" smtClean="0">
                <a:latin typeface="Gill Sans" charset="0"/>
                <a:ea typeface="ヒラギノ角ゴ Pro W3" charset="-128"/>
              </a:rPr>
              <a:t>femto</a:t>
            </a:r>
            <a:r>
              <a:rPr lang="en-US" baseline="0" dirty="0" smtClean="0">
                <a:latin typeface="Gill Sans" charset="0"/>
                <a:ea typeface="ヒラギノ角ゴ Pro W3" charset="-128"/>
              </a:rPr>
              <a:t>-camera to the door, part of it scatters into the room</a:t>
            </a:r>
          </a:p>
          <a:p>
            <a:r>
              <a:rPr lang="en-US" baseline="0" dirty="0" smtClean="0">
                <a:latin typeface="Gill Sans" charset="0"/>
                <a:ea typeface="ヒラギノ角ゴ Pro W3" charset="-128"/>
              </a:rPr>
              <a:t>  A small fraction comes back to the door and even tinier fraction comes back to our </a:t>
            </a:r>
            <a:r>
              <a:rPr lang="en-US" baseline="0" dirty="0" err="1" smtClean="0">
                <a:latin typeface="Gill Sans" charset="0"/>
                <a:ea typeface="ヒラギノ角ゴ Pro W3" charset="-128"/>
              </a:rPr>
              <a:t>femto</a:t>
            </a:r>
            <a:r>
              <a:rPr lang="en-US" baseline="0" dirty="0" smtClean="0">
                <a:latin typeface="Gill Sans" charset="0"/>
                <a:ea typeface="ヒラギノ角ゴ Pro W3" charset="-128"/>
              </a:rPr>
              <a:t>-camera</a:t>
            </a:r>
          </a:p>
          <a:p>
            <a:r>
              <a:rPr lang="en-US" baseline="0" dirty="0" smtClean="0">
                <a:latin typeface="Gill Sans" charset="0"/>
                <a:ea typeface="ヒラギノ角ゴ Pro W3" charset="-128"/>
              </a:rPr>
              <a:t>By analyzing these multiply bounced photos with trillion frames per second imaging, it turns out we can look around corners beyond the line of sight</a:t>
            </a:r>
          </a:p>
          <a:p>
            <a:endParaRPr lang="en-US" dirty="0" smtClean="0">
              <a:latin typeface="Gill Sans" charset="0"/>
              <a:ea typeface="ヒラギノ角ゴ Pro W3" charset="-128"/>
            </a:endParaRPr>
          </a:p>
          <a:p>
            <a:endParaRPr lang="en-US" dirty="0" smtClean="0">
              <a:latin typeface="Gill Sans" charset="0"/>
              <a:ea typeface="ヒラギノ角ゴ Pro W3" charset="-128"/>
            </a:endParaRPr>
          </a:p>
          <a:p>
            <a:endParaRPr lang="en-US" dirty="0" smtClean="0">
              <a:latin typeface="Gill Sans" charset="0"/>
              <a:ea typeface="ヒラギノ角ゴ Pro W3" charset="-128"/>
            </a:endParaRPr>
          </a:p>
          <a:p>
            <a:r>
              <a:rPr lang="en-US" dirty="0" smtClean="0">
                <a:latin typeface="Gill Sans" charset="0"/>
                <a:ea typeface="ヒラギノ角ゴ Pro W3" charset="-128"/>
              </a:rPr>
              <a:t>========</a:t>
            </a:r>
            <a:endParaRPr lang="en-US" dirty="0" smtClean="0">
              <a:latin typeface="Gill Sans" charset="0"/>
              <a:ea typeface="ヒラギノ角ゴ Pro W3" charset="-128"/>
            </a:endParaRPr>
          </a:p>
          <a:p>
            <a:r>
              <a:rPr lang="en-US" dirty="0" smtClean="0">
                <a:latin typeface="Gill Sans" charset="0"/>
                <a:ea typeface="ヒラギノ角ゴ Pro W3" charset="-128"/>
              </a:rPr>
              <a:t>Echoes of sound -&gt; Echoes of </a:t>
            </a:r>
            <a:r>
              <a:rPr lang="en-US" dirty="0" smtClean="0">
                <a:latin typeface="Gill Sans" charset="0"/>
                <a:ea typeface="ヒラギノ角ゴ Pro W3" charset="-128"/>
              </a:rPr>
              <a:t>light</a:t>
            </a:r>
            <a:endParaRPr lang="en-US" dirty="0" smtClean="0">
              <a:latin typeface="Gill Sans" charset="0"/>
              <a:ea typeface="ヒラギノ角ゴ Pro W3" charset="-128"/>
            </a:endParaRP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874" tIns="44937" rIns="89874" bIns="44937"/>
          <a:lstStyle>
            <a:lvl1pPr eaLnBrk="0" hangingPunct="0"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854" indent="-285713" eaLnBrk="0" hangingPunct="0"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2852" indent="-228571" eaLnBrk="0" hangingPunct="0"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599993" indent="-228571" eaLnBrk="0" hangingPunct="0"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133" indent="-228571" eaLnBrk="0" hangingPunct="0"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274" indent="-228571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415" indent="-228571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8556" indent="-228571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5696" indent="-228571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eaLnBrk="1" hangingPunct="1"/>
            <a:fld id="{6A986324-B934-46EA-804A-3A1965A85EB8}" type="slidenum">
              <a:rPr lang="en-US"/>
              <a:pPr eaLnBrk="1" hangingPunct="1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</a:t>
            </a:r>
            <a:r>
              <a:rPr lang="en-US" baseline="0" dirty="0" smtClean="0"/>
              <a:t> just science fiction but we have actually shown this in our lab on a tabletop setup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782C0-9027-48FB-B0F0-01E1E25630C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00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[Talk over video]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782C0-9027-48FB-B0F0-01E1E25630C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769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can avoid </a:t>
            </a:r>
            <a:r>
              <a:rPr lang="en-US" dirty="0" err="1" smtClean="0"/>
              <a:t>collion</a:t>
            </a:r>
            <a:r>
              <a:rPr lang="en-US" dirty="0" smtClean="0"/>
              <a:t> with what is around the bend 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782C0-9027-48FB-B0F0-01E1E25630C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99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passion</a:t>
            </a:r>
            <a:r>
              <a:rPr lang="en-US" baseline="0" dirty="0" smtClean="0"/>
              <a:t> is to create new imaging platforms that have a super human visual ability .. With cameras that can see the unseen 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782C0-9027-48FB-B0F0-01E1E25630C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415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Or look for survivors in hazardous</a:t>
            </a:r>
            <a:r>
              <a:rPr lang="en-US" baseline="0" dirty="0" smtClean="0"/>
              <a:t> conditions by sending light and looking for any changes in reflected signal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A68831-2B6F-4A4D-B0FD-020C77F8442F}" type="slidenum">
              <a:rPr lang="en-US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And to</a:t>
            </a:r>
            <a:r>
              <a:rPr lang="en-US" baseline="0" dirty="0" smtClean="0"/>
              <a:t> see deep inside the body with endoscopes that look in narrow channels in lungs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BF85EA-82CC-4630-BEC1-21FE88CA478F}" type="slidenum">
              <a:rPr lang="en-US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96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Or colons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13180A-FB92-4132-83BB-409B4D5ADCA5}" type="slidenum">
              <a:rPr lang="en-US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0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Or heart .. </a:t>
            </a:r>
          </a:p>
          <a:p>
            <a:endParaRPr lang="en-US" dirty="0" smtClean="0"/>
          </a:p>
          <a:p>
            <a:r>
              <a:rPr lang="en-US" dirty="0" smtClean="0"/>
              <a:t>Of</a:t>
            </a:r>
            <a:r>
              <a:rPr lang="en-US" baseline="0" dirty="0" smtClean="0"/>
              <a:t> course there are many challenges due to scattering in tissue and blood and we have taken only baby steps so far .. </a:t>
            </a:r>
          </a:p>
          <a:p>
            <a:r>
              <a:rPr lang="en-US" baseline="0" dirty="0" smtClean="0"/>
              <a:t>But this imaging modality is a new opportunity and a call to scientists to solve the next generation of imaging problems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B4195F-A743-4A57-916B-B7216F1FB4FB}" type="slidenum">
              <a:rPr lang="en-US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just like Doc Edgerton, a scientist himself .. The science turned into art .. Art of ultra-fast photography ..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782C0-9027-48FB-B0F0-01E1E25630C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185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.. Our camera and data is not just for scientific investigation ..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782C0-9027-48FB-B0F0-01E1E25630C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090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.. How can we visualize this</a:t>
            </a:r>
            <a:r>
              <a:rPr lang="en-US" baseline="0" dirty="0" smtClean="0"/>
              <a:t> huge amounts of data .. Beyond the a </a:t>
            </a:r>
            <a:r>
              <a:rPr lang="en-US" baseline="0" dirty="0" err="1" smtClean="0"/>
              <a:t>straighforward</a:t>
            </a:r>
            <a:r>
              <a:rPr lang="en-US" baseline="0" dirty="0" smtClean="0"/>
              <a:t> slow-</a:t>
            </a:r>
            <a:r>
              <a:rPr lang="en-US" baseline="0" dirty="0" err="1" smtClean="0"/>
              <a:t>mo</a:t>
            </a:r>
            <a:r>
              <a:rPr lang="en-US" baseline="0" dirty="0" smtClean="0"/>
              <a:t> video ..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782C0-9027-48FB-B0F0-01E1E25630C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238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about 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782C0-9027-48FB-B0F0-01E1E25630C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0027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7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Bottle corrected and color slow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6BF8A8-EB02-4DCA-BC5B-09515F5C76DD}" type="slidenum">
              <a:rPr lang="en-US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782C0-9027-48FB-B0F0-01E1E25630C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23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Doc Edgerton inspired us with</a:t>
            </a:r>
            <a:r>
              <a:rPr lang="en-US" baseline="0" dirty="0" smtClean="0"/>
              <a:t> stroboscopic photography to record a bullet piercing thru an apple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782C0-9027-48FB-B0F0-01E1E25630C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96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</a:t>
            </a:r>
            <a:r>
              <a:rPr lang="en-US" baseline="0" dirty="0" smtClean="0"/>
              <a:t> 50 years later, we can talk about a new type of photography.. </a:t>
            </a:r>
            <a:r>
              <a:rPr lang="en-US" baseline="0" dirty="0" err="1" smtClean="0"/>
              <a:t>Femto</a:t>
            </a:r>
            <a:r>
              <a:rPr lang="en-US" baseline="0" dirty="0" smtClean="0"/>
              <a:t> photography</a:t>
            </a:r>
          </a:p>
          <a:p>
            <a:r>
              <a:rPr lang="en-US" baseline="0" dirty="0" smtClean="0"/>
              <a:t>To record bullets of LIGHT passing thru the world  .. And remember light travels nearly a million times faster than an ordinary bullet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what is </a:t>
            </a:r>
            <a:r>
              <a:rPr lang="en-US" baseline="0" dirty="0" err="1" smtClean="0"/>
              <a:t>femto</a:t>
            </a:r>
            <a:r>
              <a:rPr lang="en-US" baseline="0" dirty="0" smtClean="0"/>
              <a:t>-photography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782C0-9027-48FB-B0F0-01E1E25630C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20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How </a:t>
            </a:r>
            <a:r>
              <a:rPr lang="en-US" dirty="0" smtClean="0"/>
              <a:t>do you create this bullet</a:t>
            </a:r>
            <a:r>
              <a:rPr lang="en-US" baseline="0" dirty="0" smtClean="0"/>
              <a:t> of light</a:t>
            </a:r>
            <a:r>
              <a:rPr lang="en-US" baseline="0" dirty="0" smtClean="0"/>
              <a:t>?</a:t>
            </a:r>
          </a:p>
          <a:p>
            <a:r>
              <a:rPr lang="en-US" baseline="0" dirty="0" smtClean="0"/>
              <a:t>Photons are particles of light traveling at the speed of .. Light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I turn this laser point ON and OFF in a trillionth of a second .. i.e. in a few </a:t>
            </a:r>
            <a:r>
              <a:rPr lang="en-US" baseline="0" dirty="0" err="1" smtClean="0"/>
              <a:t>femto</a:t>
            </a:r>
            <a:r>
              <a:rPr lang="en-US" baseline="0" dirty="0" smtClean="0"/>
              <a:t>-second ..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782C0-9027-48FB-B0F0-01E1E25630C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25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will create a </a:t>
            </a:r>
            <a:r>
              <a:rPr lang="en-US" dirty="0" err="1" smtClean="0"/>
              <a:t>packate</a:t>
            </a:r>
            <a:r>
              <a:rPr lang="en-US" dirty="0" smtClean="0"/>
              <a:t> of photons .. </a:t>
            </a:r>
          </a:p>
          <a:p>
            <a:r>
              <a:rPr lang="en-US" dirty="0" smtClean="0"/>
              <a:t>And this fast moving bullet will be less than a </a:t>
            </a:r>
            <a:r>
              <a:rPr lang="en-US" dirty="0" err="1" smtClean="0"/>
              <a:t>milimeter</a:t>
            </a:r>
            <a:r>
              <a:rPr lang="en-US" dirty="0" smtClean="0"/>
              <a:t> long ..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782C0-9027-48FB-B0F0-01E1E25630C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57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if we send this bullet of light into the bottle .. </a:t>
            </a:r>
          </a:p>
          <a:p>
            <a:r>
              <a:rPr lang="en-US" baseline="0" dirty="0" smtClean="0"/>
              <a:t>Can we create a camera fast enough to see how the </a:t>
            </a:r>
            <a:r>
              <a:rPr lang="en-US" baseline="0" dirty="0" err="1" smtClean="0"/>
              <a:t>packate</a:t>
            </a:r>
            <a:r>
              <a:rPr lang="en-US" baseline="0" dirty="0" smtClean="0"/>
              <a:t> of photons will SHATTER inside this bottle 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782C0-9027-48FB-B0F0-01E1E25630C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58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Watch this movie with a trillion frames</a:t>
            </a:r>
            <a:r>
              <a:rPr lang="en-US" baseline="0" dirty="0" smtClean="0"/>
              <a:t> per second imaging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782C0-9027-48FB-B0F0-01E1E25630C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59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C782C0-9027-48FB-B0F0-01E1E25630C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4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8430" y="1936979"/>
            <a:ext cx="8432519" cy="157780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1514" y="4502686"/>
            <a:ext cx="8431213" cy="210783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91807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6700" y="396947"/>
            <a:ext cx="2103438" cy="6232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96947"/>
            <a:ext cx="6159500" cy="6232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15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96875"/>
            <a:ext cx="8402638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947" y="1798661"/>
            <a:ext cx="4130675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7909" y="1798661"/>
            <a:ext cx="4132263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78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533400" y="1676400"/>
            <a:ext cx="822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695" tIns="45351" rIns="90695" bIns="45351" anchor="ctr"/>
          <a:lstStyle/>
          <a:p>
            <a:endParaRPr lang="en-U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5105494"/>
            <a:ext cx="12192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background-foo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5542057"/>
            <a:ext cx="3581400" cy="9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590801" y="5181733"/>
            <a:ext cx="4419600" cy="36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95" tIns="45351" rIns="90695" bIns="45351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800" b="1" smtClean="0">
                <a:solidFill>
                  <a:srgbClr val="000000"/>
                </a:solidFill>
                <a:latin typeface="Arial" pitchFamily="34" charset="0"/>
              </a:rPr>
              <a:t>The Media Lab	</a:t>
            </a:r>
            <a:r>
              <a:rPr lang="en-US" sz="1700" smtClean="0">
                <a:solidFill>
                  <a:srgbClr val="000000"/>
                </a:solidFill>
                <a:latin typeface="Arial" pitchFamily="34" charset="0"/>
              </a:rPr>
              <a:t>Camera Culture</a:t>
            </a: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343400" y="5257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695" tIns="45351" rIns="90695" bIns="45351"/>
          <a:lstStyle/>
          <a:p>
            <a:endParaRPr lang="en-US"/>
          </a:p>
        </p:txBody>
      </p:sp>
      <p:pic>
        <p:nvPicPr>
          <p:cNvPr id="9" name="Picture 11" descr="cc sketch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5105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304760" y="1064917"/>
            <a:ext cx="4423380" cy="461059"/>
          </a:xfrm>
        </p:spPr>
        <p:txBody>
          <a:bodyPr wrap="none">
            <a:spAutoFit/>
          </a:bodyPr>
          <a:lstStyle>
            <a:lvl1pPr algn="r">
              <a:defRPr b="1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419600" y="2057400"/>
            <a:ext cx="4343400" cy="1752600"/>
          </a:xfrm>
        </p:spPr>
        <p:txBody>
          <a:bodyPr/>
          <a:lstStyle>
            <a:lvl1pPr marL="0" indent="0" algn="r">
              <a:lnSpc>
                <a:spcPct val="70000"/>
              </a:lnSpc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165983" y="6565904"/>
            <a:ext cx="1717675" cy="2174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0695" tIns="45351" rIns="90695" bIns="4535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10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92088" y="6565900"/>
            <a:ext cx="1293812" cy="228600"/>
          </a:xfrm>
          <a:prstGeom prst="rect">
            <a:avLst/>
          </a:prstGeom>
        </p:spPr>
        <p:txBody>
          <a:bodyPr vert="horz" wrap="square" lIns="90695" tIns="45351" rIns="90695" bIns="4535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5182A39-53F8-4EB5-9385-6A882923E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59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7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3504" indent="0">
              <a:buNone/>
              <a:defRPr sz="1800"/>
            </a:lvl2pPr>
            <a:lvl3pPr marL="907000" indent="0">
              <a:buNone/>
              <a:defRPr sz="1600"/>
            </a:lvl3pPr>
            <a:lvl4pPr marL="1360485" indent="0">
              <a:buNone/>
              <a:defRPr sz="1400"/>
            </a:lvl4pPr>
            <a:lvl5pPr marL="1814000" indent="0">
              <a:buNone/>
              <a:defRPr sz="1400"/>
            </a:lvl5pPr>
            <a:lvl6pPr marL="2267508" indent="0">
              <a:buNone/>
              <a:defRPr sz="1400"/>
            </a:lvl6pPr>
            <a:lvl7pPr marL="2720996" indent="0">
              <a:buNone/>
              <a:defRPr sz="1400"/>
            </a:lvl7pPr>
            <a:lvl8pPr marL="3174510" indent="0">
              <a:buNone/>
              <a:defRPr sz="1400"/>
            </a:lvl8pPr>
            <a:lvl9pPr marL="362801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92088" y="6565900"/>
            <a:ext cx="1293812" cy="228600"/>
          </a:xfrm>
          <a:prstGeom prst="rect">
            <a:avLst/>
          </a:prstGeom>
        </p:spPr>
        <p:txBody>
          <a:bodyPr vert="horz" wrap="square" lIns="90695" tIns="45351" rIns="90695" bIns="4535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123AB366-136A-4832-BD66-541293797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95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411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11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92088" y="6565900"/>
            <a:ext cx="1293812" cy="228600"/>
          </a:xfrm>
          <a:prstGeom prst="rect">
            <a:avLst/>
          </a:prstGeom>
        </p:spPr>
        <p:txBody>
          <a:bodyPr vert="horz" wrap="square" lIns="90695" tIns="45351" rIns="90695" bIns="4535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A2B0D2AB-2F1F-45A2-B3F0-42FE64D1C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37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41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504" indent="0">
              <a:buNone/>
              <a:defRPr sz="2000" b="1"/>
            </a:lvl2pPr>
            <a:lvl3pPr marL="907000" indent="0">
              <a:buNone/>
              <a:defRPr sz="1800" b="1"/>
            </a:lvl3pPr>
            <a:lvl4pPr marL="1360485" indent="0">
              <a:buNone/>
              <a:defRPr sz="1600" b="1"/>
            </a:lvl4pPr>
            <a:lvl5pPr marL="1814000" indent="0">
              <a:buNone/>
              <a:defRPr sz="1600" b="1"/>
            </a:lvl5pPr>
            <a:lvl6pPr marL="2267508" indent="0">
              <a:buNone/>
              <a:defRPr sz="1600" b="1"/>
            </a:lvl6pPr>
            <a:lvl7pPr marL="2720996" indent="0">
              <a:buNone/>
              <a:defRPr sz="1600" b="1"/>
            </a:lvl7pPr>
            <a:lvl8pPr marL="3174510" indent="0">
              <a:buNone/>
              <a:defRPr sz="1600" b="1"/>
            </a:lvl8pPr>
            <a:lvl9pPr marL="36280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41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504" indent="0">
              <a:buNone/>
              <a:defRPr sz="2000" b="1"/>
            </a:lvl2pPr>
            <a:lvl3pPr marL="907000" indent="0">
              <a:buNone/>
              <a:defRPr sz="1800" b="1"/>
            </a:lvl3pPr>
            <a:lvl4pPr marL="1360485" indent="0">
              <a:buNone/>
              <a:defRPr sz="1600" b="1"/>
            </a:lvl4pPr>
            <a:lvl5pPr marL="1814000" indent="0">
              <a:buNone/>
              <a:defRPr sz="1600" b="1"/>
            </a:lvl5pPr>
            <a:lvl6pPr marL="2267508" indent="0">
              <a:buNone/>
              <a:defRPr sz="1600" b="1"/>
            </a:lvl6pPr>
            <a:lvl7pPr marL="2720996" indent="0">
              <a:buNone/>
              <a:defRPr sz="1600" b="1"/>
            </a:lvl7pPr>
            <a:lvl8pPr marL="3174510" indent="0">
              <a:buNone/>
              <a:defRPr sz="1600" b="1"/>
            </a:lvl8pPr>
            <a:lvl9pPr marL="36280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92088" y="6565900"/>
            <a:ext cx="1293812" cy="228600"/>
          </a:xfrm>
          <a:prstGeom prst="rect">
            <a:avLst/>
          </a:prstGeom>
        </p:spPr>
        <p:txBody>
          <a:bodyPr vert="horz" wrap="square" lIns="90695" tIns="45351" rIns="90695" bIns="4535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D5CCC46-236E-42F3-804E-C0CBC59D1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83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92088" y="6565900"/>
            <a:ext cx="1293812" cy="228600"/>
          </a:xfrm>
          <a:prstGeom prst="rect">
            <a:avLst/>
          </a:prstGeom>
        </p:spPr>
        <p:txBody>
          <a:bodyPr vert="horz" wrap="square" lIns="90695" tIns="45351" rIns="90695" bIns="4535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8691891-9901-4848-9678-C9ED18628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46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92088" y="6565900"/>
            <a:ext cx="1293812" cy="228600"/>
          </a:xfrm>
          <a:prstGeom prst="rect">
            <a:avLst/>
          </a:prstGeom>
        </p:spPr>
        <p:txBody>
          <a:bodyPr vert="horz" wrap="square" lIns="90695" tIns="45351" rIns="90695" bIns="4535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D3CF38-1514-4A23-9E1B-D56ACF3AE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41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92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8" y="273114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3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18" y="143519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3504" indent="0">
              <a:buNone/>
              <a:defRPr sz="1200"/>
            </a:lvl2pPr>
            <a:lvl3pPr marL="907000" indent="0">
              <a:buNone/>
              <a:defRPr sz="1000"/>
            </a:lvl3pPr>
            <a:lvl4pPr marL="1360485" indent="0">
              <a:buNone/>
              <a:defRPr sz="900"/>
            </a:lvl4pPr>
            <a:lvl5pPr marL="1814000" indent="0">
              <a:buNone/>
              <a:defRPr sz="900"/>
            </a:lvl5pPr>
            <a:lvl6pPr marL="2267508" indent="0">
              <a:buNone/>
              <a:defRPr sz="900"/>
            </a:lvl6pPr>
            <a:lvl7pPr marL="2720996" indent="0">
              <a:buNone/>
              <a:defRPr sz="900"/>
            </a:lvl7pPr>
            <a:lvl8pPr marL="3174510" indent="0">
              <a:buNone/>
              <a:defRPr sz="900"/>
            </a:lvl8pPr>
            <a:lvl9pPr marL="36280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92088" y="6565900"/>
            <a:ext cx="1293812" cy="228600"/>
          </a:xfrm>
          <a:prstGeom prst="rect">
            <a:avLst/>
          </a:prstGeom>
        </p:spPr>
        <p:txBody>
          <a:bodyPr vert="horz" wrap="square" lIns="90695" tIns="45351" rIns="90695" bIns="4535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5D6F148-AA39-45BB-938A-8018CA7554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05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3504" indent="0">
              <a:buNone/>
              <a:defRPr sz="2800"/>
            </a:lvl2pPr>
            <a:lvl3pPr marL="907000" indent="0">
              <a:buNone/>
              <a:defRPr sz="2400"/>
            </a:lvl3pPr>
            <a:lvl4pPr marL="1360485" indent="0">
              <a:buNone/>
              <a:defRPr sz="2000"/>
            </a:lvl4pPr>
            <a:lvl5pPr marL="1814000" indent="0">
              <a:buNone/>
              <a:defRPr sz="2000"/>
            </a:lvl5pPr>
            <a:lvl6pPr marL="2267508" indent="0">
              <a:buNone/>
              <a:defRPr sz="2000"/>
            </a:lvl6pPr>
            <a:lvl7pPr marL="2720996" indent="0">
              <a:buNone/>
              <a:defRPr sz="2000"/>
            </a:lvl7pPr>
            <a:lvl8pPr marL="3174510" indent="0">
              <a:buNone/>
              <a:defRPr sz="2000"/>
            </a:lvl8pPr>
            <a:lvl9pPr marL="362801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8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3504" indent="0">
              <a:buNone/>
              <a:defRPr sz="1200"/>
            </a:lvl2pPr>
            <a:lvl3pPr marL="907000" indent="0">
              <a:buNone/>
              <a:defRPr sz="1000"/>
            </a:lvl3pPr>
            <a:lvl4pPr marL="1360485" indent="0">
              <a:buNone/>
              <a:defRPr sz="900"/>
            </a:lvl4pPr>
            <a:lvl5pPr marL="1814000" indent="0">
              <a:buNone/>
              <a:defRPr sz="900"/>
            </a:lvl5pPr>
            <a:lvl6pPr marL="2267508" indent="0">
              <a:buNone/>
              <a:defRPr sz="900"/>
            </a:lvl6pPr>
            <a:lvl7pPr marL="2720996" indent="0">
              <a:buNone/>
              <a:defRPr sz="900"/>
            </a:lvl7pPr>
            <a:lvl8pPr marL="3174510" indent="0">
              <a:buNone/>
              <a:defRPr sz="900"/>
            </a:lvl8pPr>
            <a:lvl9pPr marL="36280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92088" y="6565900"/>
            <a:ext cx="1293812" cy="228600"/>
          </a:xfrm>
          <a:prstGeom prst="rect">
            <a:avLst/>
          </a:prstGeom>
        </p:spPr>
        <p:txBody>
          <a:bodyPr vert="horz" wrap="square" lIns="90695" tIns="45351" rIns="90695" bIns="4535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A654B317-986D-4AAF-B54C-0FA6B399B6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8600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92088" y="6565900"/>
            <a:ext cx="1293812" cy="228600"/>
          </a:xfrm>
          <a:prstGeom prst="rect">
            <a:avLst/>
          </a:prstGeom>
        </p:spPr>
        <p:txBody>
          <a:bodyPr vert="horz" wrap="square" lIns="90695" tIns="45351" rIns="90695" bIns="4535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3E10996-9206-4F39-8F4A-A1A7385E5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850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838200"/>
            <a:ext cx="211455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5" y="838200"/>
            <a:ext cx="619125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92088" y="6565900"/>
            <a:ext cx="1293812" cy="228600"/>
          </a:xfrm>
          <a:prstGeom prst="rect">
            <a:avLst/>
          </a:prstGeom>
        </p:spPr>
        <p:txBody>
          <a:bodyPr vert="horz" wrap="square" lIns="90695" tIns="45351" rIns="90695" bIns="4535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50F2479-35F1-4BA8-BD9D-4D50239BE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38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1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3504" indent="0" algn="ctr">
              <a:buNone/>
              <a:defRPr/>
            </a:lvl2pPr>
            <a:lvl3pPr marL="907000" indent="0" algn="ctr">
              <a:buNone/>
              <a:defRPr/>
            </a:lvl3pPr>
            <a:lvl4pPr marL="1360485" indent="0" algn="ctr">
              <a:buNone/>
              <a:defRPr/>
            </a:lvl4pPr>
            <a:lvl5pPr marL="1814000" indent="0" algn="ctr">
              <a:buNone/>
              <a:defRPr/>
            </a:lvl5pPr>
            <a:lvl6pPr marL="2267508" indent="0" algn="ctr">
              <a:buNone/>
              <a:defRPr/>
            </a:lvl6pPr>
            <a:lvl7pPr marL="2720996" indent="0" algn="ctr">
              <a:buNone/>
              <a:defRPr/>
            </a:lvl7pPr>
            <a:lvl8pPr marL="3174510" indent="0" algn="ctr">
              <a:buNone/>
              <a:defRPr/>
            </a:lvl8pPr>
            <a:lvl9pPr marL="362801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Ramesh Raskar, Camera Culture, MIT Media Lab</a:t>
            </a:r>
            <a:endParaRPr lang="en-US" sz="1200">
              <a:solidFill>
                <a:srgbClr val="99C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064128"/>
      </p:ext>
    </p:extLst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Ramesh Raskar, Camera Culture, MIT Media Lab</a:t>
            </a:r>
            <a:endParaRPr lang="en-US" sz="1200">
              <a:solidFill>
                <a:srgbClr val="99C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459773"/>
      </p:ext>
    </p:extLst>
  </p:cSld>
  <p:clrMapOvr>
    <a:masterClrMapping/>
  </p:clrMapOvr>
  <p:transition advClick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7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3504" indent="0">
              <a:buNone/>
              <a:defRPr sz="1800"/>
            </a:lvl2pPr>
            <a:lvl3pPr marL="907000" indent="0">
              <a:buNone/>
              <a:defRPr sz="1600"/>
            </a:lvl3pPr>
            <a:lvl4pPr marL="1360485" indent="0">
              <a:buNone/>
              <a:defRPr sz="1400"/>
            </a:lvl4pPr>
            <a:lvl5pPr marL="1814000" indent="0">
              <a:buNone/>
              <a:defRPr sz="1400"/>
            </a:lvl5pPr>
            <a:lvl6pPr marL="2267508" indent="0">
              <a:buNone/>
              <a:defRPr sz="1400"/>
            </a:lvl6pPr>
            <a:lvl7pPr marL="2720996" indent="0">
              <a:buNone/>
              <a:defRPr sz="1400"/>
            </a:lvl7pPr>
            <a:lvl8pPr marL="3174510" indent="0">
              <a:buNone/>
              <a:defRPr sz="1400"/>
            </a:lvl8pPr>
            <a:lvl9pPr marL="362801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Ramesh Raskar, Camera Culture, MIT Media Lab</a:t>
            </a:r>
            <a:endParaRPr lang="en-US" sz="1200">
              <a:solidFill>
                <a:srgbClr val="99C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149172"/>
      </p:ext>
    </p:extLst>
  </p:cSld>
  <p:clrMapOvr>
    <a:masterClrMapping/>
  </p:clrMapOvr>
  <p:transition advClick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Ramesh Raskar, Camera Culture, MIT Media Lab</a:t>
            </a:r>
            <a:endParaRPr lang="en-US" sz="1200">
              <a:solidFill>
                <a:srgbClr val="99C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4537"/>
      </p:ext>
    </p:extLst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41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504" indent="0">
              <a:buNone/>
              <a:defRPr sz="2000" b="1"/>
            </a:lvl2pPr>
            <a:lvl3pPr marL="907000" indent="0">
              <a:buNone/>
              <a:defRPr sz="1800" b="1"/>
            </a:lvl3pPr>
            <a:lvl4pPr marL="1360485" indent="0">
              <a:buNone/>
              <a:defRPr sz="1600" b="1"/>
            </a:lvl4pPr>
            <a:lvl5pPr marL="1814000" indent="0">
              <a:buNone/>
              <a:defRPr sz="1600" b="1"/>
            </a:lvl5pPr>
            <a:lvl6pPr marL="2267508" indent="0">
              <a:buNone/>
              <a:defRPr sz="1600" b="1"/>
            </a:lvl6pPr>
            <a:lvl7pPr marL="2720996" indent="0">
              <a:buNone/>
              <a:defRPr sz="1600" b="1"/>
            </a:lvl7pPr>
            <a:lvl8pPr marL="3174510" indent="0">
              <a:buNone/>
              <a:defRPr sz="1600" b="1"/>
            </a:lvl8pPr>
            <a:lvl9pPr marL="36280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41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504" indent="0">
              <a:buNone/>
              <a:defRPr sz="2000" b="1"/>
            </a:lvl2pPr>
            <a:lvl3pPr marL="907000" indent="0">
              <a:buNone/>
              <a:defRPr sz="1800" b="1"/>
            </a:lvl3pPr>
            <a:lvl4pPr marL="1360485" indent="0">
              <a:buNone/>
              <a:defRPr sz="1600" b="1"/>
            </a:lvl4pPr>
            <a:lvl5pPr marL="1814000" indent="0">
              <a:buNone/>
              <a:defRPr sz="1600" b="1"/>
            </a:lvl5pPr>
            <a:lvl6pPr marL="2267508" indent="0">
              <a:buNone/>
              <a:defRPr sz="1600" b="1"/>
            </a:lvl6pPr>
            <a:lvl7pPr marL="2720996" indent="0">
              <a:buNone/>
              <a:defRPr sz="1600" b="1"/>
            </a:lvl7pPr>
            <a:lvl8pPr marL="3174510" indent="0">
              <a:buNone/>
              <a:defRPr sz="1600" b="1"/>
            </a:lvl8pPr>
            <a:lvl9pPr marL="36280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Ramesh Raskar, Camera Culture, MIT Media Lab</a:t>
            </a:r>
            <a:endParaRPr lang="en-US" sz="1200">
              <a:solidFill>
                <a:srgbClr val="99C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530046"/>
      </p:ext>
    </p:extLst>
  </p:cSld>
  <p:clrMapOvr>
    <a:masterClrMapping/>
  </p:clrMapOvr>
  <p:transition advClick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Ramesh Raskar, Camera Culture, MIT Media Lab</a:t>
            </a:r>
            <a:endParaRPr lang="en-US" sz="1200">
              <a:solidFill>
                <a:srgbClr val="99C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70427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7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3504" indent="0">
              <a:buNone/>
              <a:defRPr sz="1800"/>
            </a:lvl2pPr>
            <a:lvl3pPr marL="907000" indent="0">
              <a:buNone/>
              <a:defRPr sz="1600"/>
            </a:lvl3pPr>
            <a:lvl4pPr marL="1360485" indent="0">
              <a:buNone/>
              <a:defRPr sz="1400"/>
            </a:lvl4pPr>
            <a:lvl5pPr marL="1814000" indent="0">
              <a:buNone/>
              <a:defRPr sz="1400"/>
            </a:lvl5pPr>
            <a:lvl6pPr marL="2267508" indent="0">
              <a:buNone/>
              <a:defRPr sz="1400"/>
            </a:lvl6pPr>
            <a:lvl7pPr marL="2720996" indent="0">
              <a:buNone/>
              <a:defRPr sz="1400"/>
            </a:lvl7pPr>
            <a:lvl8pPr marL="3174510" indent="0">
              <a:buNone/>
              <a:defRPr sz="1400"/>
            </a:lvl8pPr>
            <a:lvl9pPr marL="362801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4673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Ramesh Raskar, Camera Culture, MIT Media Lab</a:t>
            </a:r>
            <a:endParaRPr lang="en-US" sz="1200">
              <a:solidFill>
                <a:srgbClr val="99C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021740"/>
      </p:ext>
    </p:extLst>
  </p:cSld>
  <p:clrMapOvr>
    <a:masterClrMapping/>
  </p:clrMapOvr>
  <p:transition advClick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8" y="273114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3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18" y="143519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3504" indent="0">
              <a:buNone/>
              <a:defRPr sz="1200"/>
            </a:lvl2pPr>
            <a:lvl3pPr marL="907000" indent="0">
              <a:buNone/>
              <a:defRPr sz="1000"/>
            </a:lvl3pPr>
            <a:lvl4pPr marL="1360485" indent="0">
              <a:buNone/>
              <a:defRPr sz="900"/>
            </a:lvl4pPr>
            <a:lvl5pPr marL="1814000" indent="0">
              <a:buNone/>
              <a:defRPr sz="900"/>
            </a:lvl5pPr>
            <a:lvl6pPr marL="2267508" indent="0">
              <a:buNone/>
              <a:defRPr sz="900"/>
            </a:lvl6pPr>
            <a:lvl7pPr marL="2720996" indent="0">
              <a:buNone/>
              <a:defRPr sz="900"/>
            </a:lvl7pPr>
            <a:lvl8pPr marL="3174510" indent="0">
              <a:buNone/>
              <a:defRPr sz="900"/>
            </a:lvl8pPr>
            <a:lvl9pPr marL="36280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Ramesh Raskar, Camera Culture, MIT Media Lab</a:t>
            </a:r>
            <a:endParaRPr lang="en-US" sz="1200">
              <a:solidFill>
                <a:srgbClr val="99C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721262"/>
      </p:ext>
    </p:extLst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3504" indent="0">
              <a:buNone/>
              <a:defRPr sz="2800"/>
            </a:lvl2pPr>
            <a:lvl3pPr marL="907000" indent="0">
              <a:buNone/>
              <a:defRPr sz="2400"/>
            </a:lvl3pPr>
            <a:lvl4pPr marL="1360485" indent="0">
              <a:buNone/>
              <a:defRPr sz="2000"/>
            </a:lvl4pPr>
            <a:lvl5pPr marL="1814000" indent="0">
              <a:buNone/>
              <a:defRPr sz="2000"/>
            </a:lvl5pPr>
            <a:lvl6pPr marL="2267508" indent="0">
              <a:buNone/>
              <a:defRPr sz="2000"/>
            </a:lvl6pPr>
            <a:lvl7pPr marL="2720996" indent="0">
              <a:buNone/>
              <a:defRPr sz="2000"/>
            </a:lvl7pPr>
            <a:lvl8pPr marL="3174510" indent="0">
              <a:buNone/>
              <a:defRPr sz="2000"/>
            </a:lvl8pPr>
            <a:lvl9pPr marL="362801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8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3504" indent="0">
              <a:buNone/>
              <a:defRPr sz="1200"/>
            </a:lvl2pPr>
            <a:lvl3pPr marL="907000" indent="0">
              <a:buNone/>
              <a:defRPr sz="1000"/>
            </a:lvl3pPr>
            <a:lvl4pPr marL="1360485" indent="0">
              <a:buNone/>
              <a:defRPr sz="900"/>
            </a:lvl4pPr>
            <a:lvl5pPr marL="1814000" indent="0">
              <a:buNone/>
              <a:defRPr sz="900"/>
            </a:lvl5pPr>
            <a:lvl6pPr marL="2267508" indent="0">
              <a:buNone/>
              <a:defRPr sz="900"/>
            </a:lvl6pPr>
            <a:lvl7pPr marL="2720996" indent="0">
              <a:buNone/>
              <a:defRPr sz="900"/>
            </a:lvl7pPr>
            <a:lvl8pPr marL="3174510" indent="0">
              <a:buNone/>
              <a:defRPr sz="900"/>
            </a:lvl8pPr>
            <a:lvl9pPr marL="36280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Ramesh Raskar, Camera Culture, MIT Media Lab</a:t>
            </a:r>
            <a:endParaRPr lang="en-US" sz="1200">
              <a:solidFill>
                <a:srgbClr val="99C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846522"/>
      </p:ext>
    </p:extLst>
  </p:cSld>
  <p:clrMapOvr>
    <a:masterClrMapping/>
  </p:clrMapOvr>
  <p:transition advClick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Ramesh Raskar, Camera Culture, MIT Media Lab</a:t>
            </a:r>
            <a:endParaRPr lang="en-US" sz="1200">
              <a:solidFill>
                <a:srgbClr val="99C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286225"/>
      </p:ext>
    </p:extLst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Ramesh Raskar, Camera Culture, MIT Media Lab</a:t>
            </a:r>
            <a:endParaRPr lang="en-US" sz="1200">
              <a:solidFill>
                <a:srgbClr val="99CE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949395"/>
      </p:ext>
    </p:extLst>
  </p:cSld>
  <p:clrMapOvr>
    <a:masterClrMapping/>
  </p:clrMapOvr>
  <p:transition advClick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8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2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7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5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79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4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F0B2-1AA1-44D9-971C-1C08014614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EB1-1987-46F8-A0C5-BB35FC6E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1920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F0B2-1AA1-44D9-971C-1C08014614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EB1-1987-46F8-A0C5-BB35FC6E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636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4406909"/>
            <a:ext cx="77724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9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42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8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28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71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14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25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799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34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F0B2-1AA1-44D9-971C-1C08014614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EB1-1987-46F8-A0C5-BB35FC6E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7875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3010"/>
            <a:ext cx="4449762" cy="5130801"/>
          </a:xfrm>
        </p:spPr>
        <p:txBody>
          <a:bodyPr/>
          <a:lstStyle>
            <a:lvl1pPr>
              <a:defRPr sz="27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99" y="1813010"/>
            <a:ext cx="4449763" cy="5130801"/>
          </a:xfrm>
        </p:spPr>
        <p:txBody>
          <a:bodyPr/>
          <a:lstStyle>
            <a:lvl1pPr>
              <a:defRPr sz="27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F0B2-1AA1-44D9-971C-1C08014614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EB1-1987-46F8-A0C5-BB35FC6E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531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6" y="1535141"/>
            <a:ext cx="4040189" cy="63976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4289" indent="0">
              <a:buNone/>
              <a:defRPr sz="2000" b="1"/>
            </a:lvl2pPr>
            <a:lvl3pPr marL="908565" indent="0">
              <a:buNone/>
              <a:defRPr sz="1800" b="1"/>
            </a:lvl3pPr>
            <a:lvl4pPr marL="1362848" indent="0">
              <a:buNone/>
              <a:defRPr sz="1600" b="1"/>
            </a:lvl4pPr>
            <a:lvl5pPr marL="1817137" indent="0">
              <a:buNone/>
              <a:defRPr sz="1600" b="1"/>
            </a:lvl5pPr>
            <a:lvl6pPr marL="2271425" indent="0">
              <a:buNone/>
              <a:defRPr sz="1600" b="1"/>
            </a:lvl6pPr>
            <a:lvl7pPr marL="2725695" indent="0">
              <a:buNone/>
              <a:defRPr sz="1600" b="1"/>
            </a:lvl7pPr>
            <a:lvl8pPr marL="3179998" indent="0">
              <a:buNone/>
              <a:defRPr sz="1600" b="1"/>
            </a:lvl8pPr>
            <a:lvl9pPr marL="363428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26" y="2174879"/>
            <a:ext cx="4040189" cy="39512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41"/>
            <a:ext cx="4041775" cy="639763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4289" indent="0">
              <a:buNone/>
              <a:defRPr sz="2000" b="1"/>
            </a:lvl2pPr>
            <a:lvl3pPr marL="908565" indent="0">
              <a:buNone/>
              <a:defRPr sz="1800" b="1"/>
            </a:lvl3pPr>
            <a:lvl4pPr marL="1362848" indent="0">
              <a:buNone/>
              <a:defRPr sz="1600" b="1"/>
            </a:lvl4pPr>
            <a:lvl5pPr marL="1817137" indent="0">
              <a:buNone/>
              <a:defRPr sz="1600" b="1"/>
            </a:lvl5pPr>
            <a:lvl6pPr marL="2271425" indent="0">
              <a:buNone/>
              <a:defRPr sz="1600" b="1"/>
            </a:lvl6pPr>
            <a:lvl7pPr marL="2725695" indent="0">
              <a:buNone/>
              <a:defRPr sz="1600" b="1"/>
            </a:lvl7pPr>
            <a:lvl8pPr marL="3179998" indent="0">
              <a:buNone/>
              <a:defRPr sz="1600" b="1"/>
            </a:lvl8pPr>
            <a:lvl9pPr marL="363428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9"/>
            <a:ext cx="4041775" cy="39512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F0B2-1AA1-44D9-971C-1C08014614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EB1-1987-46F8-A0C5-BB35FC6E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83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947" y="1798661"/>
            <a:ext cx="4130675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7909" y="1798661"/>
            <a:ext cx="4132263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65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F0B2-1AA1-44D9-971C-1C08014614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EB1-1987-46F8-A0C5-BB35FC6E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0488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F0B2-1AA1-44D9-971C-1C08014614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EB1-1987-46F8-A0C5-BB35FC6E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2433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118"/>
            <a:ext cx="3008312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21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95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4289" indent="0">
              <a:buNone/>
              <a:defRPr sz="1100"/>
            </a:lvl2pPr>
            <a:lvl3pPr marL="908565" indent="0">
              <a:buNone/>
              <a:defRPr sz="900"/>
            </a:lvl3pPr>
            <a:lvl4pPr marL="1362848" indent="0">
              <a:buNone/>
              <a:defRPr sz="900"/>
            </a:lvl4pPr>
            <a:lvl5pPr marL="1817137" indent="0">
              <a:buNone/>
              <a:defRPr sz="900"/>
            </a:lvl5pPr>
            <a:lvl6pPr marL="2271425" indent="0">
              <a:buNone/>
              <a:defRPr sz="900"/>
            </a:lvl6pPr>
            <a:lvl7pPr marL="2725695" indent="0">
              <a:buNone/>
              <a:defRPr sz="900"/>
            </a:lvl7pPr>
            <a:lvl8pPr marL="3179998" indent="0">
              <a:buNone/>
              <a:defRPr sz="900"/>
            </a:lvl8pPr>
            <a:lvl9pPr marL="363428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F0B2-1AA1-44D9-971C-1C08014614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EB1-1987-46F8-A0C5-BB35FC6E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8281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1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4289" indent="0">
              <a:buNone/>
              <a:defRPr sz="2700"/>
            </a:lvl2pPr>
            <a:lvl3pPr marL="908565" indent="0">
              <a:buNone/>
              <a:defRPr sz="2500"/>
            </a:lvl3pPr>
            <a:lvl4pPr marL="1362848" indent="0">
              <a:buNone/>
              <a:defRPr sz="2000"/>
            </a:lvl4pPr>
            <a:lvl5pPr marL="1817137" indent="0">
              <a:buNone/>
              <a:defRPr sz="2000"/>
            </a:lvl5pPr>
            <a:lvl6pPr marL="2271425" indent="0">
              <a:buNone/>
              <a:defRPr sz="2000"/>
            </a:lvl6pPr>
            <a:lvl7pPr marL="2725695" indent="0">
              <a:buNone/>
              <a:defRPr sz="2000"/>
            </a:lvl7pPr>
            <a:lvl8pPr marL="3179998" indent="0">
              <a:buNone/>
              <a:defRPr sz="2000"/>
            </a:lvl8pPr>
            <a:lvl9pPr marL="363428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50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4289" indent="0">
              <a:buNone/>
              <a:defRPr sz="1100"/>
            </a:lvl2pPr>
            <a:lvl3pPr marL="908565" indent="0">
              <a:buNone/>
              <a:defRPr sz="900"/>
            </a:lvl3pPr>
            <a:lvl4pPr marL="1362848" indent="0">
              <a:buNone/>
              <a:defRPr sz="900"/>
            </a:lvl4pPr>
            <a:lvl5pPr marL="1817137" indent="0">
              <a:buNone/>
              <a:defRPr sz="900"/>
            </a:lvl5pPr>
            <a:lvl6pPr marL="2271425" indent="0">
              <a:buNone/>
              <a:defRPr sz="900"/>
            </a:lvl6pPr>
            <a:lvl7pPr marL="2725695" indent="0">
              <a:buNone/>
              <a:defRPr sz="900"/>
            </a:lvl7pPr>
            <a:lvl8pPr marL="3179998" indent="0">
              <a:buNone/>
              <a:defRPr sz="900"/>
            </a:lvl8pPr>
            <a:lvl9pPr marL="363428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F0B2-1AA1-44D9-971C-1C08014614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EB1-1987-46F8-A0C5-BB35FC6E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592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F0B2-1AA1-44D9-971C-1C08014614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EB1-1987-46F8-A0C5-BB35FC6E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0273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3126" y="311230"/>
            <a:ext cx="2262189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92" y="311230"/>
            <a:ext cx="6637337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7F0B2-1AA1-44D9-971C-1C08014614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6/15/2012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E2EB1-1987-46F8-A0C5-BB35FC6EC6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7866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4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467475D-0C2C-4AE2-9D2A-F375EBE04536}" type="datetimeFigureOut">
              <a:rPr lang="en-US"/>
              <a:pPr>
                <a:defRPr/>
              </a:pPr>
              <a:t>6/15/2012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15A388C6-2787-4722-9C86-3CE9E8A87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470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5156139-F895-4D2E-8A38-03565A24889A}" type="datetimeFigureOut">
              <a:rPr lang="en-US"/>
              <a:pPr>
                <a:defRPr/>
              </a:pPr>
              <a:t>6/15/2012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7336CB8-4056-4754-8E94-F5EBD5A71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908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7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1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0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53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04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56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07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58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0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8B047164-856C-4CEB-AA2C-D70372BC05A0}" type="datetimeFigureOut">
              <a:rPr lang="en-US"/>
              <a:pPr>
                <a:defRPr/>
              </a:pPr>
              <a:t>6/15/2012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DE6AF52-2FD2-48BA-9D49-DB7DCA852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72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1D86C275-3ADB-414D-8895-E5CDAE25EC74}" type="datetimeFigureOut">
              <a:rPr lang="en-US"/>
              <a:pPr>
                <a:defRPr/>
              </a:pPr>
              <a:t>6/15/2012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15E9E1D-E271-49EB-972F-5BF26B9C27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41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504" indent="0">
              <a:buNone/>
              <a:defRPr sz="2000" b="1"/>
            </a:lvl2pPr>
            <a:lvl3pPr marL="907000" indent="0">
              <a:buNone/>
              <a:defRPr sz="1800" b="1"/>
            </a:lvl3pPr>
            <a:lvl4pPr marL="1360485" indent="0">
              <a:buNone/>
              <a:defRPr sz="1600" b="1"/>
            </a:lvl4pPr>
            <a:lvl5pPr marL="1814000" indent="0">
              <a:buNone/>
              <a:defRPr sz="1600" b="1"/>
            </a:lvl5pPr>
            <a:lvl6pPr marL="2267508" indent="0">
              <a:buNone/>
              <a:defRPr sz="1600" b="1"/>
            </a:lvl6pPr>
            <a:lvl7pPr marL="2720996" indent="0">
              <a:buNone/>
              <a:defRPr sz="1600" b="1"/>
            </a:lvl7pPr>
            <a:lvl8pPr marL="3174510" indent="0">
              <a:buNone/>
              <a:defRPr sz="1600" b="1"/>
            </a:lvl8pPr>
            <a:lvl9pPr marL="36280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41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3504" indent="0">
              <a:buNone/>
              <a:defRPr sz="2000" b="1"/>
            </a:lvl2pPr>
            <a:lvl3pPr marL="907000" indent="0">
              <a:buNone/>
              <a:defRPr sz="1800" b="1"/>
            </a:lvl3pPr>
            <a:lvl4pPr marL="1360485" indent="0">
              <a:buNone/>
              <a:defRPr sz="1600" b="1"/>
            </a:lvl4pPr>
            <a:lvl5pPr marL="1814000" indent="0">
              <a:buNone/>
              <a:defRPr sz="1600" b="1"/>
            </a:lvl5pPr>
            <a:lvl6pPr marL="2267508" indent="0">
              <a:buNone/>
              <a:defRPr sz="1600" b="1"/>
            </a:lvl6pPr>
            <a:lvl7pPr marL="2720996" indent="0">
              <a:buNone/>
              <a:defRPr sz="1600" b="1"/>
            </a:lvl7pPr>
            <a:lvl8pPr marL="3174510" indent="0">
              <a:buNone/>
              <a:defRPr sz="1600" b="1"/>
            </a:lvl8pPr>
            <a:lvl9pPr marL="362801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257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29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123" indent="0">
              <a:buNone/>
              <a:defRPr sz="2000" b="1"/>
            </a:lvl2pPr>
            <a:lvl3pPr marL="910237" indent="0">
              <a:buNone/>
              <a:defRPr sz="1800" b="1"/>
            </a:lvl3pPr>
            <a:lvl4pPr marL="1365350" indent="0">
              <a:buNone/>
              <a:defRPr sz="1600" b="1"/>
            </a:lvl4pPr>
            <a:lvl5pPr marL="1820479" indent="0">
              <a:buNone/>
              <a:defRPr sz="1600" b="1"/>
            </a:lvl5pPr>
            <a:lvl6pPr marL="2275606" indent="0">
              <a:buNone/>
              <a:defRPr sz="1600" b="1"/>
            </a:lvl6pPr>
            <a:lvl7pPr marL="2730714" indent="0">
              <a:buNone/>
              <a:defRPr sz="1600" b="1"/>
            </a:lvl7pPr>
            <a:lvl8pPr marL="3185844" indent="0">
              <a:buNone/>
              <a:defRPr sz="1600" b="1"/>
            </a:lvl8pPr>
            <a:lvl9pPr marL="364096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29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123" indent="0">
              <a:buNone/>
              <a:defRPr sz="2000" b="1"/>
            </a:lvl2pPr>
            <a:lvl3pPr marL="910237" indent="0">
              <a:buNone/>
              <a:defRPr sz="1800" b="1"/>
            </a:lvl3pPr>
            <a:lvl4pPr marL="1365350" indent="0">
              <a:buNone/>
              <a:defRPr sz="1600" b="1"/>
            </a:lvl4pPr>
            <a:lvl5pPr marL="1820479" indent="0">
              <a:buNone/>
              <a:defRPr sz="1600" b="1"/>
            </a:lvl5pPr>
            <a:lvl6pPr marL="2275606" indent="0">
              <a:buNone/>
              <a:defRPr sz="1600" b="1"/>
            </a:lvl6pPr>
            <a:lvl7pPr marL="2730714" indent="0">
              <a:buNone/>
              <a:defRPr sz="1600" b="1"/>
            </a:lvl7pPr>
            <a:lvl8pPr marL="3185844" indent="0">
              <a:buNone/>
              <a:defRPr sz="1600" b="1"/>
            </a:lvl8pPr>
            <a:lvl9pPr marL="364096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5DF7576-48B1-4241-AF96-6596B9B57A02}" type="datetimeFigureOut">
              <a:rPr lang="en-US"/>
              <a:pPr>
                <a:defRPr/>
              </a:pPr>
              <a:t>6/15/2012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F9062780-70B2-433C-9B5F-64E736BAE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035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FCFD9D6F-5592-4BFC-91B5-ECE96E04730F}" type="datetimeFigureOut">
              <a:rPr lang="en-US"/>
              <a:pPr>
                <a:defRPr/>
              </a:pPr>
              <a:t>6/15/2012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C48052E6-9F66-4B3C-BF9C-0C40BFF21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27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6D7E2EE9-530B-4999-9521-6FE749770B9F}" type="datetimeFigureOut">
              <a:rPr lang="en-US"/>
              <a:pPr>
                <a:defRPr/>
              </a:pPr>
              <a:t>6/15/2012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05F42491-2232-4134-8E5E-76E9A4DBE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814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95" y="273114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95" y="143516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123" indent="0">
              <a:buNone/>
              <a:defRPr sz="1200"/>
            </a:lvl2pPr>
            <a:lvl3pPr marL="910237" indent="0">
              <a:buNone/>
              <a:defRPr sz="1000"/>
            </a:lvl3pPr>
            <a:lvl4pPr marL="1365350" indent="0">
              <a:buNone/>
              <a:defRPr sz="900"/>
            </a:lvl4pPr>
            <a:lvl5pPr marL="1820479" indent="0">
              <a:buNone/>
              <a:defRPr sz="900"/>
            </a:lvl5pPr>
            <a:lvl6pPr marL="2275606" indent="0">
              <a:buNone/>
              <a:defRPr sz="900"/>
            </a:lvl6pPr>
            <a:lvl7pPr marL="2730714" indent="0">
              <a:buNone/>
              <a:defRPr sz="900"/>
            </a:lvl7pPr>
            <a:lvl8pPr marL="3185844" indent="0">
              <a:buNone/>
              <a:defRPr sz="900"/>
            </a:lvl8pPr>
            <a:lvl9pPr marL="364096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59F2C35-0006-405B-BA4C-C20723BECAD1}" type="datetimeFigureOut">
              <a:rPr lang="en-US"/>
              <a:pPr>
                <a:defRPr/>
              </a:pPr>
              <a:t>6/15/2012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0897F176-C268-45EA-9679-E9E08E13A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8642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123" indent="0">
              <a:buNone/>
              <a:defRPr sz="2800"/>
            </a:lvl2pPr>
            <a:lvl3pPr marL="910237" indent="0">
              <a:buNone/>
              <a:defRPr sz="2400"/>
            </a:lvl3pPr>
            <a:lvl4pPr marL="1365350" indent="0">
              <a:buNone/>
              <a:defRPr sz="2000"/>
            </a:lvl4pPr>
            <a:lvl5pPr marL="1820479" indent="0">
              <a:buNone/>
              <a:defRPr sz="2000"/>
            </a:lvl5pPr>
            <a:lvl6pPr marL="2275606" indent="0">
              <a:buNone/>
              <a:defRPr sz="2000"/>
            </a:lvl6pPr>
            <a:lvl7pPr marL="2730714" indent="0">
              <a:buNone/>
              <a:defRPr sz="2000"/>
            </a:lvl7pPr>
            <a:lvl8pPr marL="3185844" indent="0">
              <a:buNone/>
              <a:defRPr sz="2000"/>
            </a:lvl8pPr>
            <a:lvl9pPr marL="364096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55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5123" indent="0">
              <a:buNone/>
              <a:defRPr sz="1200"/>
            </a:lvl2pPr>
            <a:lvl3pPr marL="910237" indent="0">
              <a:buNone/>
              <a:defRPr sz="1000"/>
            </a:lvl3pPr>
            <a:lvl4pPr marL="1365350" indent="0">
              <a:buNone/>
              <a:defRPr sz="900"/>
            </a:lvl4pPr>
            <a:lvl5pPr marL="1820479" indent="0">
              <a:buNone/>
              <a:defRPr sz="900"/>
            </a:lvl5pPr>
            <a:lvl6pPr marL="2275606" indent="0">
              <a:buNone/>
              <a:defRPr sz="900"/>
            </a:lvl6pPr>
            <a:lvl7pPr marL="2730714" indent="0">
              <a:buNone/>
              <a:defRPr sz="900"/>
            </a:lvl7pPr>
            <a:lvl8pPr marL="3185844" indent="0">
              <a:buNone/>
              <a:defRPr sz="900"/>
            </a:lvl8pPr>
            <a:lvl9pPr marL="364096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CD24DDAE-4126-4357-88EA-3AC221AD1F73}" type="datetimeFigureOut">
              <a:rPr lang="en-US"/>
              <a:pPr>
                <a:defRPr/>
              </a:pPr>
              <a:t>6/15/2012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647F1BF-F9A1-43C7-9DA7-2D4EDF738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380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A9A9AA7-C021-413E-AD25-8BCF87690275}" type="datetimeFigureOut">
              <a:rPr lang="en-US"/>
              <a:pPr>
                <a:defRPr/>
              </a:pPr>
              <a:t>6/15/2012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23F8CDD-F285-4400-9408-57035DC1A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455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0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0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01D19541-1C09-42D1-9D70-C27446594833}" type="datetimeFigureOut">
              <a:rPr lang="en-US"/>
              <a:pPr>
                <a:defRPr/>
              </a:pPr>
              <a:t>6/15/2012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75DCA14-6211-43D2-8DA5-DA4F688EC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317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ECA7A-BD79-4B16-8B13-E78D1A8F5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84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2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E8BD0-C5A9-4617-93E7-A7E6E9699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975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5A14F-37E2-4D29-BC40-6D1C86B1C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75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382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7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510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01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52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03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54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05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56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07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7265A-405A-4A9D-9A84-CFD497FDB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232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4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4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342B6-0771-41F5-8649-775FE3CA4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661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4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103" indent="0">
              <a:buNone/>
              <a:defRPr sz="2000" b="1"/>
            </a:lvl2pPr>
            <a:lvl3pPr marL="910182" indent="0">
              <a:buNone/>
              <a:defRPr sz="1800" b="1"/>
            </a:lvl3pPr>
            <a:lvl4pPr marL="1365266" indent="0">
              <a:buNone/>
              <a:defRPr sz="1600" b="1"/>
            </a:lvl4pPr>
            <a:lvl5pPr marL="1820361" indent="0">
              <a:buNone/>
              <a:defRPr sz="1600" b="1"/>
            </a:lvl5pPr>
            <a:lvl6pPr marL="2275459" indent="0">
              <a:buNone/>
              <a:defRPr sz="1600" b="1"/>
            </a:lvl6pPr>
            <a:lvl7pPr marL="2730539" indent="0">
              <a:buNone/>
              <a:defRPr sz="1600" b="1"/>
            </a:lvl7pPr>
            <a:lvl8pPr marL="3185644" indent="0">
              <a:buNone/>
              <a:defRPr sz="1600" b="1"/>
            </a:lvl8pPr>
            <a:lvl9pPr marL="3640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4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103" indent="0">
              <a:buNone/>
              <a:defRPr sz="2000" b="1"/>
            </a:lvl2pPr>
            <a:lvl3pPr marL="910182" indent="0">
              <a:buNone/>
              <a:defRPr sz="1800" b="1"/>
            </a:lvl3pPr>
            <a:lvl4pPr marL="1365266" indent="0">
              <a:buNone/>
              <a:defRPr sz="1600" b="1"/>
            </a:lvl4pPr>
            <a:lvl5pPr marL="1820361" indent="0">
              <a:buNone/>
              <a:defRPr sz="1600" b="1"/>
            </a:lvl5pPr>
            <a:lvl6pPr marL="2275459" indent="0">
              <a:buNone/>
              <a:defRPr sz="1600" b="1"/>
            </a:lvl6pPr>
            <a:lvl7pPr marL="2730539" indent="0">
              <a:buNone/>
              <a:defRPr sz="1600" b="1"/>
            </a:lvl7pPr>
            <a:lvl8pPr marL="3185644" indent="0">
              <a:buNone/>
              <a:defRPr sz="1600" b="1"/>
            </a:lvl8pPr>
            <a:lvl9pPr marL="364073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B3CDB-B70C-471F-BDBD-40BFC5751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024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B0847-50F3-4BA8-9673-6A017415E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115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3011E-77B6-45D9-9382-C89DB6B38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8005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95" y="273130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2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95" y="143519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103" indent="0">
              <a:buNone/>
              <a:defRPr sz="1200"/>
            </a:lvl2pPr>
            <a:lvl3pPr marL="910182" indent="0">
              <a:buNone/>
              <a:defRPr sz="1000"/>
            </a:lvl3pPr>
            <a:lvl4pPr marL="1365266" indent="0">
              <a:buNone/>
              <a:defRPr sz="900"/>
            </a:lvl4pPr>
            <a:lvl5pPr marL="1820361" indent="0">
              <a:buNone/>
              <a:defRPr sz="900"/>
            </a:lvl5pPr>
            <a:lvl6pPr marL="2275459" indent="0">
              <a:buNone/>
              <a:defRPr sz="900"/>
            </a:lvl6pPr>
            <a:lvl7pPr marL="2730539" indent="0">
              <a:buNone/>
              <a:defRPr sz="900"/>
            </a:lvl7pPr>
            <a:lvl8pPr marL="3185644" indent="0">
              <a:buNone/>
              <a:defRPr sz="900"/>
            </a:lvl8pPr>
            <a:lvl9pPr marL="3640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655E4-7B7F-4B6D-BC67-F8B064CD17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374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5103" indent="0">
              <a:buNone/>
              <a:defRPr sz="2800"/>
            </a:lvl2pPr>
            <a:lvl3pPr marL="910182" indent="0">
              <a:buNone/>
              <a:defRPr sz="2400"/>
            </a:lvl3pPr>
            <a:lvl4pPr marL="1365266" indent="0">
              <a:buNone/>
              <a:defRPr sz="2000"/>
            </a:lvl4pPr>
            <a:lvl5pPr marL="1820361" indent="0">
              <a:buNone/>
              <a:defRPr sz="2000"/>
            </a:lvl5pPr>
            <a:lvl6pPr marL="2275459" indent="0">
              <a:buNone/>
              <a:defRPr sz="2000"/>
            </a:lvl6pPr>
            <a:lvl7pPr marL="2730539" indent="0">
              <a:buNone/>
              <a:defRPr sz="2000"/>
            </a:lvl7pPr>
            <a:lvl8pPr marL="3185644" indent="0">
              <a:buNone/>
              <a:defRPr sz="2000"/>
            </a:lvl8pPr>
            <a:lvl9pPr marL="364073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53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5103" indent="0">
              <a:buNone/>
              <a:defRPr sz="1200"/>
            </a:lvl2pPr>
            <a:lvl3pPr marL="910182" indent="0">
              <a:buNone/>
              <a:defRPr sz="1000"/>
            </a:lvl3pPr>
            <a:lvl4pPr marL="1365266" indent="0">
              <a:buNone/>
              <a:defRPr sz="900"/>
            </a:lvl4pPr>
            <a:lvl5pPr marL="1820361" indent="0">
              <a:buNone/>
              <a:defRPr sz="900"/>
            </a:lvl5pPr>
            <a:lvl6pPr marL="2275459" indent="0">
              <a:buNone/>
              <a:defRPr sz="900"/>
            </a:lvl6pPr>
            <a:lvl7pPr marL="2730539" indent="0">
              <a:buNone/>
              <a:defRPr sz="900"/>
            </a:lvl7pPr>
            <a:lvl8pPr marL="3185644" indent="0">
              <a:buNone/>
              <a:defRPr sz="900"/>
            </a:lvl8pPr>
            <a:lvl9pPr marL="364073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FDCE9-F68D-4B53-B19D-3FBDCE11E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534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A3FF9-85DF-409B-88FC-DD475B898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409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2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2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3605F-3222-4965-9F1F-3A20F6F41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568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64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5077" indent="0" algn="ctr">
              <a:buNone/>
              <a:defRPr/>
            </a:lvl2pPr>
            <a:lvl3pPr marL="910147" indent="0" algn="ctr">
              <a:buNone/>
              <a:defRPr/>
            </a:lvl3pPr>
            <a:lvl4pPr marL="1365212" indent="0" algn="ctr">
              <a:buNone/>
              <a:defRPr/>
            </a:lvl4pPr>
            <a:lvl5pPr marL="1820291" indent="0" algn="ctr">
              <a:buNone/>
              <a:defRPr/>
            </a:lvl5pPr>
            <a:lvl6pPr marL="2275366" indent="0" algn="ctr">
              <a:buNone/>
              <a:defRPr/>
            </a:lvl6pPr>
            <a:lvl7pPr marL="2730429" indent="0" algn="ctr">
              <a:buNone/>
              <a:defRPr/>
            </a:lvl7pPr>
            <a:lvl8pPr marL="3185516" indent="0" algn="ctr">
              <a:buNone/>
              <a:defRPr/>
            </a:lvl8pPr>
            <a:lvl9pPr marL="364058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7EAA4-C191-4C10-A6CC-730D22494C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48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41588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F473D-248C-41AF-9A40-1B604F8A81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68759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71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077" indent="0">
              <a:buNone/>
              <a:defRPr sz="1800"/>
            </a:lvl2pPr>
            <a:lvl3pPr marL="910147" indent="0">
              <a:buNone/>
              <a:defRPr sz="1600"/>
            </a:lvl3pPr>
            <a:lvl4pPr marL="1365212" indent="0">
              <a:buNone/>
              <a:defRPr sz="1400"/>
            </a:lvl4pPr>
            <a:lvl5pPr marL="1820291" indent="0">
              <a:buNone/>
              <a:defRPr sz="1400"/>
            </a:lvl5pPr>
            <a:lvl6pPr marL="2275366" indent="0">
              <a:buNone/>
              <a:defRPr sz="1400"/>
            </a:lvl6pPr>
            <a:lvl7pPr marL="2730429" indent="0">
              <a:buNone/>
              <a:defRPr sz="1400"/>
            </a:lvl7pPr>
            <a:lvl8pPr marL="3185516" indent="0">
              <a:buNone/>
              <a:defRPr sz="1400"/>
            </a:lvl8pPr>
            <a:lvl9pPr marL="364058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D11FE-9705-4896-BB67-62FD5543C3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0200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1" y="1600200"/>
            <a:ext cx="42291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2291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E0F5F-D2F2-4542-ABE1-7E3FC8900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327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29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077" indent="0">
              <a:buNone/>
              <a:defRPr sz="2000" b="1"/>
            </a:lvl2pPr>
            <a:lvl3pPr marL="910147" indent="0">
              <a:buNone/>
              <a:defRPr sz="1800" b="1"/>
            </a:lvl3pPr>
            <a:lvl4pPr marL="1365212" indent="0">
              <a:buNone/>
              <a:defRPr sz="1600" b="1"/>
            </a:lvl4pPr>
            <a:lvl5pPr marL="1820291" indent="0">
              <a:buNone/>
              <a:defRPr sz="1600" b="1"/>
            </a:lvl5pPr>
            <a:lvl6pPr marL="2275366" indent="0">
              <a:buNone/>
              <a:defRPr sz="1600" b="1"/>
            </a:lvl6pPr>
            <a:lvl7pPr marL="2730429" indent="0">
              <a:buNone/>
              <a:defRPr sz="1600" b="1"/>
            </a:lvl7pPr>
            <a:lvl8pPr marL="3185516" indent="0">
              <a:buNone/>
              <a:defRPr sz="1600" b="1"/>
            </a:lvl8pPr>
            <a:lvl9pPr marL="364058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29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077" indent="0">
              <a:buNone/>
              <a:defRPr sz="2000" b="1"/>
            </a:lvl2pPr>
            <a:lvl3pPr marL="910147" indent="0">
              <a:buNone/>
              <a:defRPr sz="1800" b="1"/>
            </a:lvl3pPr>
            <a:lvl4pPr marL="1365212" indent="0">
              <a:buNone/>
              <a:defRPr sz="1600" b="1"/>
            </a:lvl4pPr>
            <a:lvl5pPr marL="1820291" indent="0">
              <a:buNone/>
              <a:defRPr sz="1600" b="1"/>
            </a:lvl5pPr>
            <a:lvl6pPr marL="2275366" indent="0">
              <a:buNone/>
              <a:defRPr sz="1600" b="1"/>
            </a:lvl6pPr>
            <a:lvl7pPr marL="2730429" indent="0">
              <a:buNone/>
              <a:defRPr sz="1600" b="1"/>
            </a:lvl7pPr>
            <a:lvl8pPr marL="3185516" indent="0">
              <a:buNone/>
              <a:defRPr sz="1600" b="1"/>
            </a:lvl8pPr>
            <a:lvl9pPr marL="364058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C7A53-6348-4B16-90D9-A650AEAB3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273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44D4E-28AA-476D-AAA7-46CC48CD68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517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4E296-417C-4141-911D-E835917B8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8643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95" y="273114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26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95" y="143516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077" indent="0">
              <a:buNone/>
              <a:defRPr sz="1200"/>
            </a:lvl2pPr>
            <a:lvl3pPr marL="910147" indent="0">
              <a:buNone/>
              <a:defRPr sz="1000"/>
            </a:lvl3pPr>
            <a:lvl4pPr marL="1365212" indent="0">
              <a:buNone/>
              <a:defRPr sz="900"/>
            </a:lvl4pPr>
            <a:lvl5pPr marL="1820291" indent="0">
              <a:buNone/>
              <a:defRPr sz="900"/>
            </a:lvl5pPr>
            <a:lvl6pPr marL="2275366" indent="0">
              <a:buNone/>
              <a:defRPr sz="900"/>
            </a:lvl6pPr>
            <a:lvl7pPr marL="2730429" indent="0">
              <a:buNone/>
              <a:defRPr sz="900"/>
            </a:lvl7pPr>
            <a:lvl8pPr marL="3185516" indent="0">
              <a:buNone/>
              <a:defRPr sz="900"/>
            </a:lvl8pPr>
            <a:lvl9pPr marL="364058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11572-F228-48BC-BE1B-075E40C05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650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077" indent="0">
              <a:buNone/>
              <a:defRPr sz="2800"/>
            </a:lvl2pPr>
            <a:lvl3pPr marL="910147" indent="0">
              <a:buNone/>
              <a:defRPr sz="2400"/>
            </a:lvl3pPr>
            <a:lvl4pPr marL="1365212" indent="0">
              <a:buNone/>
              <a:defRPr sz="2000"/>
            </a:lvl4pPr>
            <a:lvl5pPr marL="1820291" indent="0">
              <a:buNone/>
              <a:defRPr sz="2000"/>
            </a:lvl5pPr>
            <a:lvl6pPr marL="2275366" indent="0">
              <a:buNone/>
              <a:defRPr sz="2000"/>
            </a:lvl6pPr>
            <a:lvl7pPr marL="2730429" indent="0">
              <a:buNone/>
              <a:defRPr sz="2000"/>
            </a:lvl7pPr>
            <a:lvl8pPr marL="3185516" indent="0">
              <a:buNone/>
              <a:defRPr sz="2000"/>
            </a:lvl8pPr>
            <a:lvl9pPr marL="364058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55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5077" indent="0">
              <a:buNone/>
              <a:defRPr sz="1200"/>
            </a:lvl2pPr>
            <a:lvl3pPr marL="910147" indent="0">
              <a:buNone/>
              <a:defRPr sz="1000"/>
            </a:lvl3pPr>
            <a:lvl4pPr marL="1365212" indent="0">
              <a:buNone/>
              <a:defRPr sz="900"/>
            </a:lvl4pPr>
            <a:lvl5pPr marL="1820291" indent="0">
              <a:buNone/>
              <a:defRPr sz="900"/>
            </a:lvl5pPr>
            <a:lvl6pPr marL="2275366" indent="0">
              <a:buNone/>
              <a:defRPr sz="900"/>
            </a:lvl6pPr>
            <a:lvl7pPr marL="2730429" indent="0">
              <a:buNone/>
              <a:defRPr sz="900"/>
            </a:lvl7pPr>
            <a:lvl8pPr marL="3185516" indent="0">
              <a:buNone/>
              <a:defRPr sz="900"/>
            </a:lvl8pPr>
            <a:lvl9pPr marL="364058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CAA58-A86A-4C32-ADB8-0BB48D6F5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5298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3E0F1-3FA7-4676-9AD7-6114AE7C6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948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304800"/>
            <a:ext cx="21526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1" y="304800"/>
            <a:ext cx="63055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F5574-B0F4-40F6-8613-FE6209F90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35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8" y="273114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3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18" y="143519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3504" indent="0">
              <a:buNone/>
              <a:defRPr sz="1200"/>
            </a:lvl2pPr>
            <a:lvl3pPr marL="907000" indent="0">
              <a:buNone/>
              <a:defRPr sz="1000"/>
            </a:lvl3pPr>
            <a:lvl4pPr marL="1360485" indent="0">
              <a:buNone/>
              <a:defRPr sz="900"/>
            </a:lvl4pPr>
            <a:lvl5pPr marL="1814000" indent="0">
              <a:buNone/>
              <a:defRPr sz="900"/>
            </a:lvl5pPr>
            <a:lvl6pPr marL="2267508" indent="0">
              <a:buNone/>
              <a:defRPr sz="900"/>
            </a:lvl6pPr>
            <a:lvl7pPr marL="2720996" indent="0">
              <a:buNone/>
              <a:defRPr sz="900"/>
            </a:lvl7pPr>
            <a:lvl8pPr marL="3174510" indent="0">
              <a:buNone/>
              <a:defRPr sz="900"/>
            </a:lvl8pPr>
            <a:lvl9pPr marL="36280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39811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1" y="1600200"/>
            <a:ext cx="42291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600202"/>
            <a:ext cx="42291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3"/>
            <a:ext cx="42291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2F087-138D-4436-A340-C7839DC65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911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04802" y="304800"/>
            <a:ext cx="86106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E4443-5FA3-4BCC-9930-10E46183E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631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1" y="1600200"/>
            <a:ext cx="42291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600202"/>
            <a:ext cx="42291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3"/>
            <a:ext cx="42291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93BD3-5890-4CBC-A781-8ACAFAB8C9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097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1" y="1600202"/>
            <a:ext cx="42291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600202"/>
            <a:ext cx="42291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1" y="3924303"/>
            <a:ext cx="42291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924303"/>
            <a:ext cx="42291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356BB-FB64-4102-878C-F45A9FD82A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932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fld id="{20FB08FD-4696-4BB0-93F2-600193D68F52}" type="datetimeFigureOut">
              <a:rPr lang="en-US"/>
              <a:pPr>
                <a:defRPr/>
              </a:pPr>
              <a:t>6/15/2012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fld id="{A86257FC-FD21-410B-8CDC-D93115B423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335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fld id="{5B31C4FC-B7F0-48B7-A792-75CE596E5729}" type="datetimeFigureOut">
              <a:rPr lang="en-US"/>
              <a:pPr>
                <a:defRPr/>
              </a:pPr>
              <a:t>6/15/2012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fld id="{7A26BF68-947B-4861-967F-214F41A5CA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493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fld id="{A904F0A8-155B-4615-B7A7-F2BA4A20FF7E}" type="datetimeFigureOut">
              <a:rPr lang="en-US"/>
              <a:pPr>
                <a:defRPr/>
              </a:pPr>
              <a:t>6/15/2012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fld id="{BD97D708-5D3D-47A7-BC66-790656203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528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fld id="{FC503329-DB9C-4DFB-BEC1-FB8DA53A1842}" type="datetimeFigureOut">
              <a:rPr lang="en-US"/>
              <a:pPr>
                <a:defRPr/>
              </a:pPr>
              <a:t>6/15/2012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fld id="{DE0AF67A-70FB-4C83-B21C-105E3DB0C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255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fld id="{40D598FA-0B1A-4811-8135-DAE2635C8751}" type="datetimeFigureOut">
              <a:rPr lang="en-US"/>
              <a:pPr>
                <a:defRPr/>
              </a:pPr>
              <a:t>6/15/2012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fld id="{2C5EB1F6-916B-4F1A-A1A0-4E153A8D2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709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fld id="{0E9F4C8F-BD21-43CB-921D-7E3B3B300DDF}" type="datetimeFigureOut">
              <a:rPr lang="en-US"/>
              <a:pPr>
                <a:defRPr/>
              </a:pPr>
              <a:t>6/15/2012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fld id="{317A2A29-7C33-4299-9626-9A4564547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0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3504" indent="0">
              <a:buNone/>
              <a:defRPr sz="2800"/>
            </a:lvl2pPr>
            <a:lvl3pPr marL="907000" indent="0">
              <a:buNone/>
              <a:defRPr sz="2400"/>
            </a:lvl3pPr>
            <a:lvl4pPr marL="1360485" indent="0">
              <a:buNone/>
              <a:defRPr sz="2000"/>
            </a:lvl4pPr>
            <a:lvl5pPr marL="1814000" indent="0">
              <a:buNone/>
              <a:defRPr sz="2000"/>
            </a:lvl5pPr>
            <a:lvl6pPr marL="2267508" indent="0">
              <a:buNone/>
              <a:defRPr sz="2000"/>
            </a:lvl6pPr>
            <a:lvl7pPr marL="2720996" indent="0">
              <a:buNone/>
              <a:defRPr sz="2000"/>
            </a:lvl7pPr>
            <a:lvl8pPr marL="3174510" indent="0">
              <a:buNone/>
              <a:defRPr sz="2000"/>
            </a:lvl8pPr>
            <a:lvl9pPr marL="3628016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48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3504" indent="0">
              <a:buNone/>
              <a:defRPr sz="1200"/>
            </a:lvl2pPr>
            <a:lvl3pPr marL="907000" indent="0">
              <a:buNone/>
              <a:defRPr sz="1000"/>
            </a:lvl3pPr>
            <a:lvl4pPr marL="1360485" indent="0">
              <a:buNone/>
              <a:defRPr sz="900"/>
            </a:lvl4pPr>
            <a:lvl5pPr marL="1814000" indent="0">
              <a:buNone/>
              <a:defRPr sz="900"/>
            </a:lvl5pPr>
            <a:lvl6pPr marL="2267508" indent="0">
              <a:buNone/>
              <a:defRPr sz="900"/>
            </a:lvl6pPr>
            <a:lvl7pPr marL="2720996" indent="0">
              <a:buNone/>
              <a:defRPr sz="900"/>
            </a:lvl7pPr>
            <a:lvl8pPr marL="3174510" indent="0">
              <a:buNone/>
              <a:defRPr sz="900"/>
            </a:lvl8pPr>
            <a:lvl9pPr marL="362801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977668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fld id="{D9E4BBBD-67A7-4B69-B1CA-01884C362202}" type="datetimeFigureOut">
              <a:rPr lang="en-US"/>
              <a:pPr>
                <a:defRPr/>
              </a:pPr>
              <a:t>6/15/2012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fld id="{4FE4EFDC-A238-4B3B-999B-D7C153B1D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854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fld id="{4DD2DA61-B6AD-4F40-83F2-DED67DFDF3A1}" type="datetimeFigureOut">
              <a:rPr lang="en-US"/>
              <a:pPr>
                <a:defRPr/>
              </a:pPr>
              <a:t>6/15/2012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fld id="{872F8E78-FC29-4D6F-89BF-B6076E4273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549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fld id="{58439851-0CB6-44C7-A176-776CAAC75456}" type="datetimeFigureOut">
              <a:rPr lang="en-US"/>
              <a:pPr>
                <a:defRPr/>
              </a:pPr>
              <a:t>6/15/2012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fld id="{094545BD-9A1B-4C8A-BC7D-4BF6A6296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96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fld id="{7A06E016-E022-4782-907E-55438322DF0E}" type="datetimeFigureOut">
              <a:rPr lang="en-US"/>
              <a:pPr>
                <a:defRPr/>
              </a:pPr>
              <a:t>6/15/2012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fld id="{0652FDAA-676A-4DDF-98E1-9765D9E05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2033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fld id="{E87EE7DA-9455-4319-A009-AD6B2AC29B04}" type="datetimeFigureOut">
              <a:rPr lang="en-US"/>
              <a:pPr>
                <a:defRPr/>
              </a:pPr>
              <a:t>6/15/2012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 Unicode MS" pitchFamily="34" charset="-128"/>
                <a:ea typeface="ＭＳ Ｐゴシック" charset="-128"/>
              </a:defRPr>
            </a:lvl1pPr>
          </a:lstStyle>
          <a:p>
            <a:pPr>
              <a:defRPr/>
            </a:pPr>
            <a:fld id="{00CCB37D-75BD-48C2-8846-2C466A0BF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53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96875"/>
            <a:ext cx="840263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0695" tIns="45351" rIns="90695" bIns="4535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1" y="1798661"/>
            <a:ext cx="8415338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5" tIns="45351" rIns="90695" bIns="45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4449" r:id="rId1"/>
    <p:sldLayoutId id="2147494450" r:id="rId2"/>
    <p:sldLayoutId id="2147494451" r:id="rId3"/>
    <p:sldLayoutId id="2147494452" r:id="rId4"/>
    <p:sldLayoutId id="2147494453" r:id="rId5"/>
    <p:sldLayoutId id="2147494454" r:id="rId6"/>
    <p:sldLayoutId id="2147494455" r:id="rId7"/>
    <p:sldLayoutId id="2147494456" r:id="rId8"/>
    <p:sldLayoutId id="2147494457" r:id="rId9"/>
    <p:sldLayoutId id="2147494458" r:id="rId10"/>
    <p:sldLayoutId id="2147494459" r:id="rId11"/>
    <p:sldLayoutId id="21474944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bg2"/>
          </a:solidFill>
          <a:effectLst>
            <a:outerShdw blurRad="50800" dist="38100" dir="2700000">
              <a:schemeClr val="accent1">
                <a:alpha val="43000"/>
              </a:schemeClr>
            </a:outerShdw>
          </a:effectLst>
          <a:latin typeface="+mj-lt"/>
          <a:ea typeface="ＭＳ Ｐゴシック" pitchFamily="-108" charset="-128"/>
          <a:cs typeface="ＭＳ Ｐゴシック" pitchFamily="-108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bg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bg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bg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bg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3504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-108" charset="0"/>
        </a:defRPr>
      </a:lvl6pPr>
      <a:lvl7pPr marL="9070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-108" charset="0"/>
        </a:defRPr>
      </a:lvl7pPr>
      <a:lvl8pPr marL="1360485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-108" charset="0"/>
        </a:defRPr>
      </a:lvl8pPr>
      <a:lvl9pPr marL="18140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-108" charset="0"/>
        </a:defRPr>
      </a:lvl9pPr>
    </p:titleStyle>
    <p:bodyStyle>
      <a:lvl1pPr marL="340129" indent="-340129" algn="l" rtl="0" eaLnBrk="0" fontAlgn="base" hangingPunct="0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Char char="•"/>
        <a:defRPr sz="3100">
          <a:solidFill>
            <a:schemeClr val="bg2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n-lt"/>
          <a:ea typeface="ＭＳ Ｐゴシック" pitchFamily="-108" charset="-128"/>
          <a:cs typeface="ＭＳ Ｐゴシック" pitchFamily="-108" charset="-128"/>
        </a:defRPr>
      </a:lvl1pPr>
      <a:lvl2pPr marL="736947" indent="-283441" algn="l" rtl="0" eaLnBrk="0" fontAlgn="base" hangingPunct="0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34" charset="0"/>
        <a:buChar char="–"/>
        <a:defRPr sz="2600">
          <a:solidFill>
            <a:schemeClr val="bg2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n-lt"/>
          <a:ea typeface="ＭＳ Ｐゴシック" pitchFamily="-108" charset="-128"/>
        </a:defRPr>
      </a:lvl2pPr>
      <a:lvl3pPr marL="1133748" indent="-226758" algn="l" rtl="0" eaLnBrk="0" fontAlgn="base" hangingPunct="0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Char char="•"/>
        <a:defRPr sz="2100">
          <a:solidFill>
            <a:schemeClr val="bg2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n-lt"/>
          <a:ea typeface="ＭＳ Ｐゴシック" pitchFamily="-108" charset="-128"/>
        </a:defRPr>
      </a:lvl3pPr>
      <a:lvl4pPr marL="1587261" indent="-226758" algn="l" rtl="0" eaLnBrk="0" fontAlgn="base" hangingPunct="0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34" charset="0"/>
        <a:buChar char="–"/>
        <a:defRPr sz="2000">
          <a:solidFill>
            <a:schemeClr val="bg2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n-lt"/>
          <a:ea typeface="ＭＳ Ｐゴシック" pitchFamily="-108" charset="-128"/>
        </a:defRPr>
      </a:lvl4pPr>
      <a:lvl5pPr marL="2040753" indent="-226758" algn="l" rtl="0" eaLnBrk="0" fontAlgn="base" hangingPunct="0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34" charset="0"/>
        <a:buChar char="›"/>
        <a:defRPr sz="2000">
          <a:solidFill>
            <a:schemeClr val="bg2"/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  <a:latin typeface="+mn-lt"/>
          <a:ea typeface="ＭＳ Ｐゴシック" pitchFamily="-108" charset="-128"/>
        </a:defRPr>
      </a:lvl5pPr>
      <a:lvl6pPr marL="2494259" indent="-226758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-108" charset="0"/>
        <a:buChar char="›"/>
        <a:defRPr sz="2000">
          <a:solidFill>
            <a:schemeClr val="tx2"/>
          </a:solidFill>
          <a:latin typeface="+mn-lt"/>
          <a:ea typeface="ＭＳ Ｐゴシック" pitchFamily="-108" charset="-128"/>
        </a:defRPr>
      </a:lvl6pPr>
      <a:lvl7pPr marL="2947761" indent="-226758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-108" charset="0"/>
        <a:buChar char="›"/>
        <a:defRPr sz="2000">
          <a:solidFill>
            <a:schemeClr val="tx2"/>
          </a:solidFill>
          <a:latin typeface="+mn-lt"/>
          <a:ea typeface="ＭＳ Ｐゴシック" pitchFamily="-108" charset="-128"/>
        </a:defRPr>
      </a:lvl7pPr>
      <a:lvl8pPr marL="3401257" indent="-226758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-108" charset="0"/>
        <a:buChar char="›"/>
        <a:defRPr sz="2000">
          <a:solidFill>
            <a:schemeClr val="tx2"/>
          </a:solidFill>
          <a:latin typeface="+mn-lt"/>
          <a:ea typeface="ＭＳ Ｐゴシック" pitchFamily="-108" charset="-128"/>
        </a:defRPr>
      </a:lvl8pPr>
      <a:lvl9pPr marL="3854754" indent="-226758" algn="l" rtl="0" fontAlgn="base">
        <a:lnSpc>
          <a:spcPct val="110000"/>
        </a:lnSpc>
        <a:spcBef>
          <a:spcPts val="600"/>
        </a:spcBef>
        <a:spcAft>
          <a:spcPts val="600"/>
        </a:spcAft>
        <a:buClr>
          <a:schemeClr val="accent2"/>
        </a:buClr>
        <a:buSzPct val="110000"/>
        <a:buFont typeface="Arial" pitchFamily="-108" charset="0"/>
        <a:buChar char="›"/>
        <a:defRPr sz="2000">
          <a:solidFill>
            <a:schemeClr val="tx2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35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504" algn="l" defTabSz="4535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7000" algn="l" defTabSz="4535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5" algn="l" defTabSz="4535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4000" algn="l" defTabSz="4535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7508" algn="l" defTabSz="4535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0996" algn="l" defTabSz="4535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4510" algn="l" defTabSz="4535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8016" algn="l" defTabSz="45350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7772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95" tIns="45351" rIns="90695" bIns="4535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24000"/>
            <a:ext cx="8382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95" tIns="45351" rIns="90695" bIns="45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811" r:id="rId1"/>
    <p:sldLayoutId id="2147494812" r:id="rId2"/>
    <p:sldLayoutId id="2147494813" r:id="rId3"/>
    <p:sldLayoutId id="2147494814" r:id="rId4"/>
    <p:sldLayoutId id="2147494815" r:id="rId5"/>
    <p:sldLayoutId id="2147494816" r:id="rId6"/>
    <p:sldLayoutId id="2147494817" r:id="rId7"/>
    <p:sldLayoutId id="2147494818" r:id="rId8"/>
    <p:sldLayoutId id="2147494819" r:id="rId9"/>
    <p:sldLayoutId id="2147494820" r:id="rId10"/>
    <p:sldLayoutId id="2147494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2424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2424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2424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2424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424242"/>
          </a:solidFill>
          <a:latin typeface="Arial Black" pitchFamily="34" charset="0"/>
        </a:defRPr>
      </a:lvl5pPr>
      <a:lvl6pPr marL="453504" algn="l" rtl="0" fontAlgn="base">
        <a:spcBef>
          <a:spcPct val="0"/>
        </a:spcBef>
        <a:spcAft>
          <a:spcPct val="0"/>
        </a:spcAft>
        <a:defRPr sz="2400">
          <a:solidFill>
            <a:srgbClr val="424242"/>
          </a:solidFill>
          <a:latin typeface="Arial Black" pitchFamily="34" charset="0"/>
        </a:defRPr>
      </a:lvl6pPr>
      <a:lvl7pPr marL="907000" algn="l" rtl="0" fontAlgn="base">
        <a:spcBef>
          <a:spcPct val="0"/>
        </a:spcBef>
        <a:spcAft>
          <a:spcPct val="0"/>
        </a:spcAft>
        <a:defRPr sz="2400">
          <a:solidFill>
            <a:srgbClr val="424242"/>
          </a:solidFill>
          <a:latin typeface="Arial Black" pitchFamily="34" charset="0"/>
        </a:defRPr>
      </a:lvl7pPr>
      <a:lvl8pPr marL="1360485" algn="l" rtl="0" fontAlgn="base">
        <a:spcBef>
          <a:spcPct val="0"/>
        </a:spcBef>
        <a:spcAft>
          <a:spcPct val="0"/>
        </a:spcAft>
        <a:defRPr sz="2400">
          <a:solidFill>
            <a:srgbClr val="424242"/>
          </a:solidFill>
          <a:latin typeface="Arial Black" pitchFamily="34" charset="0"/>
        </a:defRPr>
      </a:lvl8pPr>
      <a:lvl9pPr marL="1814000" algn="l" rtl="0" fontAlgn="base">
        <a:spcBef>
          <a:spcPct val="0"/>
        </a:spcBef>
        <a:spcAft>
          <a:spcPct val="0"/>
        </a:spcAft>
        <a:defRPr sz="2400">
          <a:solidFill>
            <a:srgbClr val="424242"/>
          </a:solidFill>
          <a:latin typeface="Arial Black" pitchFamily="34" charset="0"/>
        </a:defRPr>
      </a:lvl9pPr>
    </p:titleStyle>
    <p:bodyStyle>
      <a:lvl1pPr marL="340129" indent="-340129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424242"/>
          </a:solidFill>
          <a:latin typeface="+mn-lt"/>
          <a:ea typeface="+mn-ea"/>
          <a:cs typeface="+mn-cs"/>
        </a:defRPr>
      </a:lvl1pPr>
      <a:lvl2pPr marL="736947" indent="-283441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24242"/>
          </a:solidFill>
          <a:latin typeface="+mn-lt"/>
        </a:defRPr>
      </a:lvl2pPr>
      <a:lvl3pPr marL="1133748" indent="-22675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424242"/>
          </a:solidFill>
          <a:latin typeface="+mn-lt"/>
        </a:defRPr>
      </a:lvl3pPr>
      <a:lvl4pPr marL="1587261" indent="-226758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424242"/>
          </a:solidFill>
          <a:latin typeface="+mn-lt"/>
        </a:defRPr>
      </a:lvl4pPr>
      <a:lvl5pPr marL="2040753" indent="-226758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424242"/>
          </a:solidFill>
          <a:latin typeface="+mn-lt"/>
        </a:defRPr>
      </a:lvl5pPr>
      <a:lvl6pPr marL="2494259" indent="-226758" algn="l" rtl="0" fontAlgn="base">
        <a:spcBef>
          <a:spcPct val="20000"/>
        </a:spcBef>
        <a:spcAft>
          <a:spcPct val="0"/>
        </a:spcAft>
        <a:defRPr sz="1600">
          <a:solidFill>
            <a:srgbClr val="424242"/>
          </a:solidFill>
          <a:latin typeface="+mn-lt"/>
        </a:defRPr>
      </a:lvl6pPr>
      <a:lvl7pPr marL="2947761" indent="-226758" algn="l" rtl="0" fontAlgn="base">
        <a:spcBef>
          <a:spcPct val="20000"/>
        </a:spcBef>
        <a:spcAft>
          <a:spcPct val="0"/>
        </a:spcAft>
        <a:defRPr sz="1600">
          <a:solidFill>
            <a:srgbClr val="424242"/>
          </a:solidFill>
          <a:latin typeface="+mn-lt"/>
        </a:defRPr>
      </a:lvl7pPr>
      <a:lvl8pPr marL="3401257" indent="-226758" algn="l" rtl="0" fontAlgn="base">
        <a:spcBef>
          <a:spcPct val="20000"/>
        </a:spcBef>
        <a:spcAft>
          <a:spcPct val="0"/>
        </a:spcAft>
        <a:defRPr sz="1600">
          <a:solidFill>
            <a:srgbClr val="424242"/>
          </a:solidFill>
          <a:latin typeface="+mn-lt"/>
        </a:defRPr>
      </a:lvl8pPr>
      <a:lvl9pPr marL="3854754" indent="-226758" algn="l" rtl="0" fontAlgn="base">
        <a:spcBef>
          <a:spcPct val="20000"/>
        </a:spcBef>
        <a:spcAft>
          <a:spcPct val="0"/>
        </a:spcAft>
        <a:defRPr sz="1600">
          <a:solidFill>
            <a:srgbClr val="424242"/>
          </a:solidFill>
          <a:latin typeface="+mn-lt"/>
        </a:defRPr>
      </a:lvl9pPr>
    </p:bodyStyle>
    <p:otherStyle>
      <a:defPPr>
        <a:defRPr lang="en-US"/>
      </a:defPPr>
      <a:lvl1pPr marL="0" algn="l" defTabSz="907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504" algn="l" defTabSz="907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7000" algn="l" defTabSz="907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5" algn="l" defTabSz="907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4000" algn="l" defTabSz="907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7508" algn="l" defTabSz="907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0996" algn="l" defTabSz="907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4510" algn="l" defTabSz="907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8016" algn="l" defTabSz="907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95" tIns="45351" rIns="90695" bIns="4535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95" tIns="45351" rIns="90695" bIns="453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3246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695" tIns="45351" rIns="90695" bIns="45351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rgbClr val="307CB5"/>
                </a:solidFill>
                <a:latin typeface="Arial" charset="0"/>
                <a:ea typeface="+mn-ea"/>
              </a:defRPr>
            </a:lvl1pPr>
          </a:lstStyle>
          <a:p>
            <a:pPr defTabSz="858005">
              <a:defRPr/>
            </a:pPr>
            <a:r>
              <a:rPr lang="it-IT" smtClean="0"/>
              <a:t>Ramesh Raskar, Camera Culture, MIT Media Lab</a:t>
            </a:r>
            <a:endParaRPr lang="en-US" sz="1200">
              <a:solidFill>
                <a:srgbClr val="99CEFF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2051" y="176306"/>
            <a:ext cx="3214687" cy="24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95" tIns="45351" rIns="90695" bIns="45351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MS PGothic" pitchFamily="34" charset="-128"/>
              </a:defRPr>
            </a:lvl9pPr>
          </a:lstStyle>
          <a:p>
            <a:pPr defTabSz="858005" eaLnBrk="0" hangingPunct="0">
              <a:defRPr/>
            </a:pPr>
            <a:r>
              <a:rPr lang="en-US" sz="1000" b="1" smtClean="0">
                <a:solidFill>
                  <a:srgbClr val="FFFFFF"/>
                </a:solidFill>
                <a:latin typeface="Helvetica" pitchFamily="34" charset="0"/>
              </a:rPr>
              <a:t>Raskar, Camera Culture, MIT Media Lab</a:t>
            </a:r>
            <a:endParaRPr lang="en-US" sz="1200" smtClean="0">
              <a:solidFill>
                <a:srgbClr val="FFFFFF"/>
              </a:solidFill>
              <a:latin typeface="Helvetica" pitchFamily="34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" y="381186"/>
            <a:ext cx="2741613" cy="4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54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839" r:id="rId1"/>
    <p:sldLayoutId id="2147494840" r:id="rId2"/>
    <p:sldLayoutId id="2147494841" r:id="rId3"/>
    <p:sldLayoutId id="2147494842" r:id="rId4"/>
    <p:sldLayoutId id="2147494843" r:id="rId5"/>
    <p:sldLayoutId id="2147494844" r:id="rId6"/>
    <p:sldLayoutId id="2147494845" r:id="rId7"/>
    <p:sldLayoutId id="2147494846" r:id="rId8"/>
    <p:sldLayoutId id="2147494847" r:id="rId9"/>
    <p:sldLayoutId id="2147494848" r:id="rId10"/>
    <p:sldLayoutId id="2147494849" r:id="rId11"/>
  </p:sldLayoutIdLst>
  <p:transition advClick="0"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34" charset="-128"/>
        </a:defRPr>
      </a:lvl5pPr>
      <a:lvl6pPr marL="453504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50" charset="-128"/>
        </a:defRPr>
      </a:lvl6pPr>
      <a:lvl7pPr marL="9070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50" charset="-128"/>
        </a:defRPr>
      </a:lvl7pPr>
      <a:lvl8pPr marL="1360485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50" charset="-128"/>
        </a:defRPr>
      </a:lvl8pPr>
      <a:lvl9pPr marL="18140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50" charset="-128"/>
        </a:defRPr>
      </a:lvl9pPr>
    </p:titleStyle>
    <p:bodyStyle>
      <a:lvl1pPr marL="340129" indent="-340129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ＭＳ Ｐゴシック" pitchFamily="34" charset="-128"/>
          <a:cs typeface="+mn-cs"/>
        </a:defRPr>
      </a:lvl1pPr>
      <a:lvl2pPr marL="736947" indent="-283441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ＭＳ Ｐゴシック" pitchFamily="34" charset="-128"/>
        </a:defRPr>
      </a:lvl2pPr>
      <a:lvl3pPr marL="1133748" indent="-22675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ＭＳ Ｐゴシック" pitchFamily="34" charset="-128"/>
        </a:defRPr>
      </a:lvl3pPr>
      <a:lvl4pPr marL="1587261" indent="-22675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ＭＳ Ｐゴシック" pitchFamily="34" charset="-128"/>
        </a:defRPr>
      </a:lvl4pPr>
      <a:lvl5pPr marL="2040753" indent="-22675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34" charset="-128"/>
        </a:defRPr>
      </a:lvl5pPr>
      <a:lvl6pPr marL="2494259" indent="-22675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47761" indent="-22675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01257" indent="-22675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54754" indent="-22675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07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3504" algn="l" defTabSz="907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7000" algn="l" defTabSz="907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5" algn="l" defTabSz="907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4000" algn="l" defTabSz="907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7508" algn="l" defTabSz="907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0996" algn="l" defTabSz="907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4510" algn="l" defTabSz="907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28016" algn="l" defTabSz="9070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0851" tIns="45430" rIns="90851" bIns="4543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4"/>
            <a:ext cx="8229600" cy="4525963"/>
          </a:xfrm>
          <a:prstGeom prst="rect">
            <a:avLst/>
          </a:prstGeom>
        </p:spPr>
        <p:txBody>
          <a:bodyPr vert="horz" lIns="90851" tIns="45430" rIns="90851" bIns="4543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4"/>
          </a:xfrm>
          <a:prstGeom prst="rect">
            <a:avLst/>
          </a:prstGeom>
        </p:spPr>
        <p:txBody>
          <a:bodyPr vert="horz" lIns="90851" tIns="45430" rIns="90851" bIns="4543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8565" fontAlgn="auto">
              <a:spcBef>
                <a:spcPts val="0"/>
              </a:spcBef>
              <a:spcAft>
                <a:spcPts val="0"/>
              </a:spcAft>
            </a:pPr>
            <a:fld id="{4227F0B2-1AA1-44D9-971C-1C080146140D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08565" fontAlgn="auto">
                <a:spcBef>
                  <a:spcPts val="0"/>
                </a:spcBef>
                <a:spcAft>
                  <a:spcPts val="0"/>
                </a:spcAft>
              </a:pPr>
              <a:t>6/15/2012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4"/>
          </a:xfrm>
          <a:prstGeom prst="rect">
            <a:avLst/>
          </a:prstGeom>
        </p:spPr>
        <p:txBody>
          <a:bodyPr vert="horz" lIns="90851" tIns="45430" rIns="90851" bIns="4543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8565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4"/>
          </a:xfrm>
          <a:prstGeom prst="rect">
            <a:avLst/>
          </a:prstGeom>
        </p:spPr>
        <p:txBody>
          <a:bodyPr vert="horz" lIns="90851" tIns="45430" rIns="90851" bIns="4543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8565" fontAlgn="auto">
              <a:spcBef>
                <a:spcPts val="0"/>
              </a:spcBef>
              <a:spcAft>
                <a:spcPts val="0"/>
              </a:spcAft>
            </a:pPr>
            <a:fld id="{89EE2EB1-1987-46F8-A0C5-BB35FC6EC64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085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974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864" r:id="rId1"/>
    <p:sldLayoutId id="2147494865" r:id="rId2"/>
    <p:sldLayoutId id="2147494866" r:id="rId3"/>
    <p:sldLayoutId id="2147494867" r:id="rId4"/>
    <p:sldLayoutId id="2147494868" r:id="rId5"/>
    <p:sldLayoutId id="2147494869" r:id="rId6"/>
    <p:sldLayoutId id="2147494870" r:id="rId7"/>
    <p:sldLayoutId id="2147494871" r:id="rId8"/>
    <p:sldLayoutId id="2147494872" r:id="rId9"/>
    <p:sldLayoutId id="2147494873" r:id="rId10"/>
    <p:sldLayoutId id="2147494874" r:id="rId11"/>
  </p:sldLayoutIdLst>
  <p:txStyles>
    <p:titleStyle>
      <a:lvl1pPr algn="ctr" defTabSz="9085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716" indent="-340716" algn="l" defTabSz="9085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8223" indent="-283931" algn="l" defTabSz="908565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35713" indent="-227149" algn="l" defTabSz="90856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590001" indent="-227149" algn="l" defTabSz="90856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280" indent="-227149" algn="l" defTabSz="90856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8567" indent="-227149" algn="l" defTabSz="9085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2860" indent="-227149" algn="l" defTabSz="9085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07138" indent="-227149" algn="l" defTabSz="9085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1420" indent="-227149" algn="l" defTabSz="9085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8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289" algn="l" defTabSz="908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8565" algn="l" defTabSz="908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2848" algn="l" defTabSz="908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7137" algn="l" defTabSz="908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1425" algn="l" defTabSz="908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5695" algn="l" defTabSz="908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79998" algn="l" defTabSz="908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4284" algn="l" defTabSz="9085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20" tIns="45512" rIns="91020" bIns="455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2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20" tIns="45512" rIns="91020" bIns="455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17"/>
            <a:ext cx="2133600" cy="365125"/>
          </a:xfrm>
          <a:prstGeom prst="rect">
            <a:avLst/>
          </a:prstGeom>
        </p:spPr>
        <p:txBody>
          <a:bodyPr vert="horz" lIns="91020" tIns="45512" rIns="91020" bIns="45512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C0D09F79-A555-4540-8872-7D999544C9F1}" type="datetimeFigureOut">
              <a:rPr lang="en-US"/>
              <a:pPr>
                <a:defRPr/>
              </a:pPr>
              <a:t>6/15/2012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417"/>
            <a:ext cx="2895600" cy="365125"/>
          </a:xfrm>
          <a:prstGeom prst="rect">
            <a:avLst/>
          </a:prstGeom>
        </p:spPr>
        <p:txBody>
          <a:bodyPr vert="horz" lIns="91020" tIns="45512" rIns="91020" bIns="45512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17"/>
            <a:ext cx="2133600" cy="365125"/>
          </a:xfrm>
          <a:prstGeom prst="rect">
            <a:avLst/>
          </a:prstGeom>
        </p:spPr>
        <p:txBody>
          <a:bodyPr vert="horz" lIns="91020" tIns="45512" rIns="91020" bIns="45512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1902821C-5972-4D6B-AFB8-F2704FEE1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8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888" r:id="rId1"/>
    <p:sldLayoutId id="2147494889" r:id="rId2"/>
    <p:sldLayoutId id="2147494890" r:id="rId3"/>
    <p:sldLayoutId id="2147494891" r:id="rId4"/>
    <p:sldLayoutId id="2147494892" r:id="rId5"/>
    <p:sldLayoutId id="2147494893" r:id="rId6"/>
    <p:sldLayoutId id="2147494894" r:id="rId7"/>
    <p:sldLayoutId id="2147494895" r:id="rId8"/>
    <p:sldLayoutId id="2147494896" r:id="rId9"/>
    <p:sldLayoutId id="2147494897" r:id="rId10"/>
    <p:sldLayoutId id="2147494898" r:id="rId11"/>
    <p:sldLayoutId id="21474948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512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023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53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047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45" indent="-34134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9577" indent="-28445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7802" indent="-22756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2923" indent="-22756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8039" indent="-22756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3164" indent="-227566" algn="l" defTabSz="9102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8287" indent="-227566" algn="l" defTabSz="9102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3403" indent="-227566" algn="l" defTabSz="9102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8522" indent="-227566" algn="l" defTabSz="91023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0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123" algn="l" defTabSz="910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237" algn="l" defTabSz="910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350" algn="l" defTabSz="910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479" algn="l" defTabSz="910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606" algn="l" defTabSz="910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714" algn="l" defTabSz="910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5844" algn="l" defTabSz="910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0966" algn="l" defTabSz="91023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15" tIns="45511" rIns="91015" bIns="455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2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15" tIns="45511" rIns="91015" bIns="455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509"/>
            <a:ext cx="2133600" cy="366713"/>
          </a:xfrm>
          <a:prstGeom prst="rect">
            <a:avLst/>
          </a:prstGeom>
        </p:spPr>
        <p:txBody>
          <a:bodyPr vert="horz" lIns="91015" tIns="45511" rIns="91015" bIns="45511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509"/>
            <a:ext cx="2895600" cy="366713"/>
          </a:xfrm>
          <a:prstGeom prst="rect">
            <a:avLst/>
          </a:prstGeom>
        </p:spPr>
        <p:txBody>
          <a:bodyPr vert="horz" lIns="91015" tIns="45511" rIns="91015" bIns="45511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itchFamily="-107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509"/>
            <a:ext cx="2133600" cy="366713"/>
          </a:xfrm>
          <a:prstGeom prst="rect">
            <a:avLst/>
          </a:prstGeom>
        </p:spPr>
        <p:txBody>
          <a:bodyPr vert="horz" wrap="square" lIns="91015" tIns="45511" rIns="91015" bIns="45511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186AD8C-A1F0-40BD-AF99-7F9932835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23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917" r:id="rId1"/>
    <p:sldLayoutId id="2147494918" r:id="rId2"/>
    <p:sldLayoutId id="2147494919" r:id="rId3"/>
    <p:sldLayoutId id="2147494920" r:id="rId4"/>
    <p:sldLayoutId id="2147494921" r:id="rId5"/>
    <p:sldLayoutId id="2147494922" r:id="rId6"/>
    <p:sldLayoutId id="2147494923" r:id="rId7"/>
    <p:sldLayoutId id="2147494924" r:id="rId8"/>
    <p:sldLayoutId id="2147494925" r:id="rId9"/>
    <p:sldLayoutId id="2147494926" r:id="rId10"/>
    <p:sldLayoutId id="2147494927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3547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defTabSz="45354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2pPr>
      <a:lvl3pPr algn="ctr" defTabSz="45354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3pPr>
      <a:lvl4pPr algn="ctr" defTabSz="45354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4pPr>
      <a:lvl5pPr algn="ctr" defTabSz="453547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5pPr>
      <a:lvl6pPr marL="455103" algn="ctr" defTabSz="45510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6pPr>
      <a:lvl7pPr marL="910182" algn="ctr" defTabSz="45510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7pPr>
      <a:lvl8pPr marL="1365266" algn="ctr" defTabSz="45510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8pPr>
      <a:lvl9pPr marL="1820361" algn="ctr" defTabSz="45510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39763" indent="-339763" algn="l" defTabSz="45354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37988" indent="-282872" algn="l" defTabSz="45354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7" charset="-128"/>
          <a:cs typeface="ＭＳ Ｐゴシック"/>
        </a:defRPr>
      </a:lvl2pPr>
      <a:lvl3pPr marL="1136208" indent="-225986" algn="l" defTabSz="45354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7" charset="-128"/>
          <a:cs typeface="ＭＳ Ｐゴシック"/>
        </a:defRPr>
      </a:lvl3pPr>
      <a:lvl4pPr marL="1591318" indent="-225986" algn="l" defTabSz="45354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ＭＳ Ｐゴシック"/>
        </a:defRPr>
      </a:lvl4pPr>
      <a:lvl5pPr marL="2046437" indent="-225986" algn="l" defTabSz="453547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7" charset="-128"/>
          <a:cs typeface="ＭＳ Ｐゴシック"/>
        </a:defRPr>
      </a:lvl5pPr>
      <a:lvl6pPr marL="2503002" indent="-227553" algn="l" defTabSz="45510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8100" indent="-227553" algn="l" defTabSz="45510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3185" indent="-227553" algn="l" defTabSz="45510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8273" indent="-227553" algn="l" defTabSz="45510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5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103" algn="l" defTabSz="455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182" algn="l" defTabSz="455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266" algn="l" defTabSz="455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361" algn="l" defTabSz="455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459" algn="l" defTabSz="455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539" algn="l" defTabSz="455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5644" algn="l" defTabSz="455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0730" algn="l" defTabSz="45510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1026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oundRect">
            <a:avLst>
              <a:gd name="adj" fmla="val 519"/>
            </a:avLst>
          </a:prstGeom>
          <a:solidFill>
            <a:srgbClr val="2935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012" tIns="45508" rIns="91012" bIns="45508" anchor="ctr"/>
          <a:lstStyle/>
          <a:p>
            <a:pPr eaLnBrk="0" hangingPunct="0"/>
            <a:endParaRPr lang="en-US" sz="2400" smtClean="0">
              <a:solidFill>
                <a:srgbClr val="DDDDDD"/>
              </a:solidFill>
              <a:latin typeface="Arial Unicode MS" pitchFamily="34" charset="-128"/>
              <a:ea typeface="ＭＳ Ｐゴシック" pitchFamily="34" charset="-128"/>
            </a:endParaRPr>
          </a:p>
        </p:txBody>
      </p:sp>
      <p:sp>
        <p:nvSpPr>
          <p:cNvPr id="49155" name="Text Box 1027"/>
          <p:cNvSpPr txBox="1">
            <a:spLocks noChangeArrowheads="1"/>
          </p:cNvSpPr>
          <p:nvPr/>
        </p:nvSpPr>
        <p:spPr bwMode="auto">
          <a:xfrm>
            <a:off x="304801" y="30208"/>
            <a:ext cx="5334000" cy="27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2" tIns="45508" rIns="91012" bIns="455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200" b="1" smtClean="0">
                <a:solidFill>
                  <a:srgbClr val="CDDFF7"/>
                </a:solidFill>
                <a:latin typeface="Verdana" pitchFamily="34" charset="0"/>
                <a:ea typeface="ＭＳ Ｐゴシック" pitchFamily="34" charset="-128"/>
              </a:rPr>
              <a:t>Mitsubishi Electric Research Laboratories</a:t>
            </a:r>
            <a:endParaRPr lang="en-US" sz="1000" b="1" smtClean="0">
              <a:solidFill>
                <a:srgbClr val="CDDFF7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24580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610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012" tIns="45508" rIns="91012" bIns="455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8357" name="Rectangle 10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2" tIns="45508" rIns="91012" bIns="4550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rgbClr val="DDDDDD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8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2" tIns="45508" rIns="91012" bIns="4550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DDDDDD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1A3D7C4-C847-4AC6-A696-801E82CC87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8360" name="Rectangle 103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12" tIns="45508" rIns="91012" bIns="455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9160" name="Text Box 1039"/>
          <p:cNvSpPr txBox="1">
            <a:spLocks noChangeArrowheads="1"/>
          </p:cNvSpPr>
          <p:nvPr/>
        </p:nvSpPr>
        <p:spPr bwMode="auto">
          <a:xfrm>
            <a:off x="4495800" y="30208"/>
            <a:ext cx="5334000" cy="27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2" tIns="45508" rIns="91012" bIns="455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200" b="1" smtClean="0">
                <a:solidFill>
                  <a:srgbClr val="EAEAEA"/>
                </a:solidFill>
                <a:latin typeface="Verdana" pitchFamily="34" charset="0"/>
                <a:ea typeface="ＭＳ Ｐゴシック" pitchFamily="34" charset="-128"/>
              </a:rPr>
              <a:t>Special Effects in the Real World</a:t>
            </a:r>
            <a:endParaRPr lang="en-US" sz="1000" b="1" smtClean="0">
              <a:solidFill>
                <a:srgbClr val="EAEAEA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sp>
        <p:nvSpPr>
          <p:cNvPr id="49161" name="Text Box 1040"/>
          <p:cNvSpPr txBox="1">
            <a:spLocks noChangeArrowheads="1"/>
          </p:cNvSpPr>
          <p:nvPr/>
        </p:nvSpPr>
        <p:spPr bwMode="auto">
          <a:xfrm>
            <a:off x="7924800" y="30208"/>
            <a:ext cx="1447800" cy="27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12" tIns="45508" rIns="91012" bIns="455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200" b="1" smtClean="0">
                <a:solidFill>
                  <a:srgbClr val="CDDFF7"/>
                </a:solidFill>
                <a:latin typeface="Verdana" pitchFamily="34" charset="0"/>
                <a:ea typeface="ＭＳ Ｐゴシック" pitchFamily="34" charset="-128"/>
              </a:rPr>
              <a:t>Raskar 2006</a:t>
            </a:r>
            <a:endParaRPr lang="en-US" sz="1000" b="1" smtClean="0">
              <a:solidFill>
                <a:srgbClr val="CDDFF7"/>
              </a:solidFill>
              <a:latin typeface="Verdana" pitchFamily="34" charset="0"/>
              <a:ea typeface="ＭＳ Ｐゴシック" pitchFamily="34" charset="-128"/>
            </a:endParaRPr>
          </a:p>
        </p:txBody>
      </p:sp>
      <p:grpSp>
        <p:nvGrpSpPr>
          <p:cNvPr id="24586" name="Group 1041"/>
          <p:cNvGrpSpPr>
            <a:grpSpLocks/>
          </p:cNvGrpSpPr>
          <p:nvPr/>
        </p:nvGrpSpPr>
        <p:grpSpPr bwMode="auto">
          <a:xfrm>
            <a:off x="0" y="3"/>
            <a:ext cx="381000" cy="317500"/>
            <a:chOff x="162" y="3161"/>
            <a:chExt cx="1085" cy="908"/>
          </a:xfrm>
        </p:grpSpPr>
        <p:grpSp>
          <p:nvGrpSpPr>
            <p:cNvPr id="24587" name="Group 1042"/>
            <p:cNvGrpSpPr>
              <a:grpSpLocks/>
            </p:cNvGrpSpPr>
            <p:nvPr/>
          </p:nvGrpSpPr>
          <p:grpSpPr bwMode="auto">
            <a:xfrm>
              <a:off x="535" y="3161"/>
              <a:ext cx="337" cy="579"/>
              <a:chOff x="4704" y="1440"/>
              <a:chExt cx="672" cy="1157"/>
            </a:xfrm>
          </p:grpSpPr>
          <p:sp>
            <p:nvSpPr>
              <p:cNvPr id="24594" name="AutoShape 1043"/>
              <p:cNvSpPr>
                <a:spLocks noChangeArrowheads="1"/>
              </p:cNvSpPr>
              <p:nvPr/>
            </p:nvSpPr>
            <p:spPr bwMode="auto">
              <a:xfrm>
                <a:off x="4708" y="1440"/>
                <a:ext cx="667" cy="581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smtClean="0">
                  <a:solidFill>
                    <a:srgbClr val="DDDDDD"/>
                  </a:solidFill>
                  <a:latin typeface="Arial Unicode MS" pitchFamily="34" charset="-128"/>
                  <a:ea typeface="ＭＳ Ｐゴシック" pitchFamily="34" charset="-128"/>
                </a:endParaRPr>
              </a:p>
            </p:txBody>
          </p:sp>
          <p:sp>
            <p:nvSpPr>
              <p:cNvPr id="24595" name="AutoShape 1044"/>
              <p:cNvSpPr>
                <a:spLocks noChangeArrowheads="1"/>
              </p:cNvSpPr>
              <p:nvPr/>
            </p:nvSpPr>
            <p:spPr bwMode="auto">
              <a:xfrm flipV="1">
                <a:off x="4708" y="2021"/>
                <a:ext cx="667" cy="962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smtClean="0">
                  <a:solidFill>
                    <a:srgbClr val="DDDDDD"/>
                  </a:solidFill>
                  <a:latin typeface="Arial Unicode MS" pitchFamily="34" charset="-128"/>
                  <a:ea typeface="ＭＳ Ｐゴシック" pitchFamily="34" charset="-128"/>
                </a:endParaRPr>
              </a:p>
            </p:txBody>
          </p:sp>
        </p:grpSp>
        <p:grpSp>
          <p:nvGrpSpPr>
            <p:cNvPr id="24588" name="Group 1045"/>
            <p:cNvGrpSpPr>
              <a:grpSpLocks/>
            </p:cNvGrpSpPr>
            <p:nvPr/>
          </p:nvGrpSpPr>
          <p:grpSpPr bwMode="auto">
            <a:xfrm rot="-7200000">
              <a:off x="284" y="3611"/>
              <a:ext cx="336" cy="580"/>
              <a:chOff x="4704" y="1440"/>
              <a:chExt cx="672" cy="1157"/>
            </a:xfrm>
          </p:grpSpPr>
          <p:sp>
            <p:nvSpPr>
              <p:cNvPr id="24592" name="AutoShape 1046"/>
              <p:cNvSpPr>
                <a:spLocks noChangeArrowheads="1"/>
              </p:cNvSpPr>
              <p:nvPr/>
            </p:nvSpPr>
            <p:spPr bwMode="auto">
              <a:xfrm>
                <a:off x="4743" y="1428"/>
                <a:ext cx="672" cy="577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smtClean="0">
                  <a:solidFill>
                    <a:srgbClr val="DDDDDD"/>
                  </a:solidFill>
                  <a:latin typeface="Arial Unicode MS" pitchFamily="34" charset="-128"/>
                  <a:ea typeface="ＭＳ Ｐゴシック" pitchFamily="34" charset="-128"/>
                </a:endParaRPr>
              </a:p>
            </p:txBody>
          </p:sp>
          <p:sp>
            <p:nvSpPr>
              <p:cNvPr id="24593" name="AutoShape 1047"/>
              <p:cNvSpPr>
                <a:spLocks noChangeArrowheads="1"/>
              </p:cNvSpPr>
              <p:nvPr/>
            </p:nvSpPr>
            <p:spPr bwMode="auto">
              <a:xfrm flipV="1">
                <a:off x="4716" y="2016"/>
                <a:ext cx="672" cy="577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smtClean="0">
                  <a:solidFill>
                    <a:srgbClr val="DDDDDD"/>
                  </a:solidFill>
                  <a:latin typeface="Arial Unicode MS" pitchFamily="34" charset="-128"/>
                  <a:ea typeface="ＭＳ Ｐゴシック" pitchFamily="34" charset="-128"/>
                </a:endParaRPr>
              </a:p>
            </p:txBody>
          </p:sp>
        </p:grpSp>
        <p:grpSp>
          <p:nvGrpSpPr>
            <p:cNvPr id="24589" name="Group 1048"/>
            <p:cNvGrpSpPr>
              <a:grpSpLocks/>
            </p:cNvGrpSpPr>
            <p:nvPr/>
          </p:nvGrpSpPr>
          <p:grpSpPr bwMode="auto">
            <a:xfrm rot="7200000" flipH="1">
              <a:off x="789" y="3611"/>
              <a:ext cx="336" cy="580"/>
              <a:chOff x="4704" y="1440"/>
              <a:chExt cx="672" cy="1157"/>
            </a:xfrm>
          </p:grpSpPr>
          <p:sp>
            <p:nvSpPr>
              <p:cNvPr id="24590" name="AutoShape 1049"/>
              <p:cNvSpPr>
                <a:spLocks noChangeArrowheads="1"/>
              </p:cNvSpPr>
              <p:nvPr/>
            </p:nvSpPr>
            <p:spPr bwMode="auto">
              <a:xfrm>
                <a:off x="4702" y="1507"/>
                <a:ext cx="672" cy="559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smtClean="0">
                  <a:solidFill>
                    <a:srgbClr val="DDDDDD"/>
                  </a:solidFill>
                  <a:latin typeface="Arial Unicode MS" pitchFamily="34" charset="-128"/>
                  <a:ea typeface="ＭＳ Ｐゴシック" pitchFamily="34" charset="-128"/>
                </a:endParaRPr>
              </a:p>
            </p:txBody>
          </p:sp>
          <p:sp>
            <p:nvSpPr>
              <p:cNvPr id="24591" name="AutoShape 1050"/>
              <p:cNvSpPr>
                <a:spLocks noChangeArrowheads="1"/>
              </p:cNvSpPr>
              <p:nvPr/>
            </p:nvSpPr>
            <p:spPr bwMode="auto">
              <a:xfrm flipV="1">
                <a:off x="4703" y="2020"/>
                <a:ext cx="672" cy="577"/>
              </a:xfrm>
              <a:prstGeom prst="triangle">
                <a:avLst>
                  <a:gd name="adj" fmla="val 50000"/>
                </a:avLst>
              </a:pr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2400" smtClean="0">
                  <a:solidFill>
                    <a:srgbClr val="DDDDDD"/>
                  </a:solidFill>
                  <a:latin typeface="Arial Unicode MS" pitchFamily="34" charset="-128"/>
                  <a:ea typeface="ＭＳ Ｐゴシック" pitchFamily="34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99854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94941" r:id="rId1"/>
    <p:sldLayoutId id="2147494942" r:id="rId2"/>
    <p:sldLayoutId id="2147494943" r:id="rId3"/>
    <p:sldLayoutId id="2147494944" r:id="rId4"/>
    <p:sldLayoutId id="2147494945" r:id="rId5"/>
    <p:sldLayoutId id="2147494946" r:id="rId6"/>
    <p:sldLayoutId id="2147494947" r:id="rId7"/>
    <p:sldLayoutId id="2147494948" r:id="rId8"/>
    <p:sldLayoutId id="2147494949" r:id="rId9"/>
    <p:sldLayoutId id="2147494950" r:id="rId10"/>
    <p:sldLayoutId id="2147494951" r:id="rId11"/>
    <p:sldLayoutId id="2147494952" r:id="rId12"/>
    <p:sldLayoutId id="2147494953" r:id="rId13"/>
    <p:sldLayoutId id="2147494954" r:id="rId14"/>
    <p:sldLayoutId id="214749495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5pPr>
      <a:lvl6pPr marL="455077"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6pPr>
      <a:lvl7pPr marL="910147"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7pPr>
      <a:lvl8pPr marL="1365212"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8pPr>
      <a:lvl9pPr marL="1820291" algn="ctr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hlink"/>
          </a:solidFill>
          <a:effectLst>
            <a:outerShdw blurRad="38100" dist="38100" dir="2700000" algn="tl">
              <a:srgbClr val="FFFFFF"/>
            </a:outerShdw>
          </a:effectLst>
          <a:latin typeface="Verdana" pitchFamily="34" charset="0"/>
        </a:defRPr>
      </a:lvl9pPr>
    </p:titleStyle>
    <p:bodyStyle>
      <a:lvl1pPr marL="339763" indent="-339763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3100">
          <a:solidFill>
            <a:schemeClr val="hlink"/>
          </a:solidFill>
          <a:latin typeface="+mn-lt"/>
          <a:ea typeface="+mn-ea"/>
          <a:cs typeface="+mn-cs"/>
        </a:defRPr>
      </a:lvl1pPr>
      <a:lvl2pPr marL="738001" indent="-282872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sz="2600">
          <a:solidFill>
            <a:schemeClr val="hlink"/>
          </a:solidFill>
          <a:latin typeface="+mn-lt"/>
        </a:defRPr>
      </a:lvl2pPr>
      <a:lvl3pPr marL="1079331" indent="-225986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2100">
          <a:solidFill>
            <a:schemeClr val="hlink"/>
          </a:solidFill>
          <a:latin typeface="+mn-lt"/>
        </a:defRPr>
      </a:lvl3pPr>
      <a:lvl4pPr marL="1420669" indent="-225986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 sz="2000">
          <a:solidFill>
            <a:schemeClr val="hlink"/>
          </a:solidFill>
          <a:latin typeface="Arial" charset="0"/>
        </a:defRPr>
      </a:lvl4pPr>
      <a:lvl5pPr marL="1762019" indent="-225986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hlink"/>
          </a:solidFill>
          <a:latin typeface="Arial" charset="0"/>
        </a:defRPr>
      </a:lvl5pPr>
      <a:lvl6pPr marL="2218486" indent="-227541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hlink"/>
          </a:solidFill>
          <a:latin typeface="Arial" charset="0"/>
        </a:defRPr>
      </a:lvl6pPr>
      <a:lvl7pPr marL="2673558" indent="-227541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hlink"/>
          </a:solidFill>
          <a:latin typeface="Arial" charset="0"/>
        </a:defRPr>
      </a:lvl7pPr>
      <a:lvl8pPr marL="3128619" indent="-227541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hlink"/>
          </a:solidFill>
          <a:latin typeface="Arial" charset="0"/>
        </a:defRPr>
      </a:lvl8pPr>
      <a:lvl9pPr marL="3583707" indent="-227541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»"/>
        <a:defRPr sz="2000">
          <a:solidFill>
            <a:schemeClr val="hlink"/>
          </a:solidFill>
          <a:latin typeface="Arial" charset="0"/>
        </a:defRPr>
      </a:lvl9pPr>
    </p:bodyStyle>
    <p:otherStyle>
      <a:defPPr>
        <a:defRPr lang="en-US"/>
      </a:defPPr>
      <a:lvl1pPr marL="0" algn="l" defTabSz="910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077" algn="l" defTabSz="910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147" algn="l" defTabSz="910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212" algn="l" defTabSz="910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291" algn="l" defTabSz="910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366" algn="l" defTabSz="910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429" algn="l" defTabSz="910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5516" algn="l" defTabSz="910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0585" algn="l" defTabSz="91014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D8B18A47-6D67-4D0E-9315-E621575E2A9E}" type="datetimeFigureOut">
              <a:rPr lang="en-US"/>
              <a:pPr>
                <a:defRPr/>
              </a:pPr>
              <a:t>6/15/2012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E2E6DC99-C48B-46BA-9CD5-FD5FF3EC8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4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969" r:id="rId1"/>
    <p:sldLayoutId id="2147494970" r:id="rId2"/>
    <p:sldLayoutId id="2147494971" r:id="rId3"/>
    <p:sldLayoutId id="2147494972" r:id="rId4"/>
    <p:sldLayoutId id="2147494973" r:id="rId5"/>
    <p:sldLayoutId id="2147494974" r:id="rId6"/>
    <p:sldLayoutId id="2147494975" r:id="rId7"/>
    <p:sldLayoutId id="2147494976" r:id="rId8"/>
    <p:sldLayoutId id="2147494977" r:id="rId9"/>
    <p:sldLayoutId id="2147494978" r:id="rId10"/>
    <p:sldLayoutId id="21474949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0.xml"/><Relationship Id="rId1" Type="http://schemas.openxmlformats.org/officeDocument/2006/relationships/video" Target="file:///C:\Users\raskar\Documents\RaskarPhotonicsWest\BottleColor_music%20(4).wmv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RbLLYCiyGE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0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0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0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WDocXPy-iQ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0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0.xml"/><Relationship Id="rId1" Type="http://schemas.openxmlformats.org/officeDocument/2006/relationships/video" Target="file:///C:\Users\raskar\Documents\RaskarPhotonicsWest\bottleslowbg.mp4" TargetMode="Externa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0.xml"/><Relationship Id="rId1" Type="http://schemas.openxmlformats.org/officeDocument/2006/relationships/video" Target="file:///C:\Users\raskar\Documents\RaskarPhotonicsWest\Bottlebw_music%20(1).wmv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0.xml"/><Relationship Id="rId1" Type="http://schemas.openxmlformats.org/officeDocument/2006/relationships/video" Target="file:///C:\Users\raskar\Documents\RaskarPhotonicsWest\Bottlebw_music%20(1).wmv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0" y="0"/>
            <a:ext cx="92202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679" tIns="45343" rIns="90679" bIns="45343" anchor="ctr"/>
          <a:lstStyle/>
          <a:p>
            <a:pPr defTabSz="906919" eaLnBrk="0" hangingPunct="0"/>
            <a:endParaRPr lang="en-US"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685800" y="2438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9" tIns="45343" rIns="90679" bIns="45343" anchor="ctr"/>
          <a:lstStyle/>
          <a:p>
            <a:pPr algn="ctr" defTabSz="906919" eaLnBrk="0" hangingPunct="0"/>
            <a:r>
              <a:rPr lang="en-US" sz="4400">
                <a:solidFill>
                  <a:srgbClr val="FFFFFF"/>
                </a:solidFill>
                <a:latin typeface="Arial"/>
              </a:rPr>
              <a:t>Camera Culture</a:t>
            </a:r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1371600" y="40386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79" tIns="45343" rIns="90679" bIns="45343"/>
          <a:lstStyle/>
          <a:p>
            <a:pPr algn="ctr" defTabSz="906919" eaLnBrk="0" hangingPunct="0">
              <a:spcBef>
                <a:spcPct val="20000"/>
              </a:spcBef>
            </a:pPr>
            <a:r>
              <a:rPr lang="en-US" sz="3200">
                <a:solidFill>
                  <a:srgbClr val="FFFFFF"/>
                </a:solidFill>
                <a:latin typeface="Arial"/>
              </a:rPr>
              <a:t>Ramesh  Raskar</a:t>
            </a:r>
          </a:p>
        </p:txBody>
      </p:sp>
      <p:pic>
        <p:nvPicPr>
          <p:cNvPr id="134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937"/>
            <a:ext cx="9144000" cy="597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990600" y="3976687"/>
            <a:ext cx="15240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679" tIns="45343" rIns="90679" bIns="45343" anchor="ctr"/>
          <a:lstStyle/>
          <a:p>
            <a:pPr defTabSz="906919" eaLnBrk="0" hangingPunct="0"/>
            <a:endParaRPr lang="en-US" sz="24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152" name="Text Box 7"/>
          <p:cNvSpPr txBox="1">
            <a:spLocks noChangeArrowheads="1"/>
          </p:cNvSpPr>
          <p:nvPr/>
        </p:nvSpPr>
        <p:spPr bwMode="auto">
          <a:xfrm>
            <a:off x="925625" y="4052933"/>
            <a:ext cx="2918129" cy="61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679" tIns="45343" rIns="90679" bIns="45343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defTabSz="906919" eaLnBrk="0" hangingPunct="0"/>
            <a:r>
              <a:rPr lang="en-US" sz="3400" dirty="0">
                <a:solidFill>
                  <a:srgbClr val="FFFFFF"/>
                </a:solidFill>
                <a:latin typeface="Berlin Sans FB" pitchFamily="34" charset="0"/>
              </a:rPr>
              <a:t>MIT Media Lab</a:t>
            </a:r>
          </a:p>
        </p:txBody>
      </p:sp>
      <p:sp>
        <p:nvSpPr>
          <p:cNvPr id="134153" name="Text Box 7"/>
          <p:cNvSpPr txBox="1">
            <a:spLocks noChangeArrowheads="1"/>
          </p:cNvSpPr>
          <p:nvPr/>
        </p:nvSpPr>
        <p:spPr bwMode="auto">
          <a:xfrm>
            <a:off x="925599" y="5216882"/>
            <a:ext cx="2926957" cy="83023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txBody>
          <a:bodyPr wrap="none" lIns="90679" tIns="45343" rIns="90679" bIns="45343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defTabSz="906919" eaLnBrk="0" hangingPunct="0"/>
            <a:r>
              <a:rPr 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http://raskar.info</a:t>
            </a:r>
          </a:p>
          <a:p>
            <a:pPr defTabSz="906919" eaLnBrk="0" hangingPunct="0"/>
            <a:r>
              <a:rPr lang="en-US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http://FB.com/rraskar</a:t>
            </a:r>
          </a:p>
        </p:txBody>
      </p:sp>
      <p:sp>
        <p:nvSpPr>
          <p:cNvPr id="134154" name="Text Box 7"/>
          <p:cNvSpPr txBox="1">
            <a:spLocks noChangeArrowheads="1"/>
          </p:cNvSpPr>
          <p:nvPr/>
        </p:nvSpPr>
        <p:spPr bwMode="auto">
          <a:xfrm>
            <a:off x="914445" y="3214814"/>
            <a:ext cx="2552367" cy="83023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679" tIns="45343" rIns="90679" bIns="45343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defTabSz="906919" eaLnBrk="0" hangingPunct="0"/>
            <a:r>
              <a:rPr lang="en-US" smtClean="0">
                <a:solidFill>
                  <a:srgbClr val="FFFFFF"/>
                </a:solidFill>
                <a:latin typeface="Berlin Sans FB" pitchFamily="34" charset="0"/>
              </a:rPr>
              <a:t>Ramesh Raskar</a:t>
            </a:r>
            <a:br>
              <a:rPr lang="en-US" smtClean="0">
                <a:solidFill>
                  <a:srgbClr val="FFFFFF"/>
                </a:solidFill>
                <a:latin typeface="Berlin Sans FB" pitchFamily="34" charset="0"/>
              </a:rPr>
            </a:br>
            <a:r>
              <a:rPr lang="en-US" smtClean="0">
                <a:solidFill>
                  <a:srgbClr val="FFFFFF"/>
                </a:solidFill>
                <a:latin typeface="Berlin Sans FB" pitchFamily="34" charset="0"/>
              </a:rPr>
              <a:t>Associate Professor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0" y="1009655"/>
            <a:ext cx="9144000" cy="1199723"/>
          </a:xfrm>
          <a:prstGeom prst="rect">
            <a:avLst/>
          </a:prstGeom>
          <a:solidFill>
            <a:srgbClr val="000000">
              <a:alpha val="50196"/>
            </a:srgbClr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90695" tIns="45351" rIns="90695" bIns="45351">
            <a:spAutoFit/>
          </a:bodyPr>
          <a:lstStyle/>
          <a:p>
            <a:pPr algn="r" eaLnBrk="0" hangingPunct="0">
              <a:defRPr/>
            </a:pPr>
            <a:r>
              <a:rPr lang="en-US" sz="7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Femto</a:t>
            </a:r>
            <a:r>
              <a:rPr lang="en-US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-Photography</a:t>
            </a:r>
            <a:endParaRPr 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21444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ottleColor_music (4)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66800" y="533483"/>
            <a:ext cx="10515600" cy="5610225"/>
          </a:xfrm>
        </p:spPr>
      </p:pic>
      <p:sp>
        <p:nvSpPr>
          <p:cNvPr id="337923" name="Rectangle 5"/>
          <p:cNvSpPr>
            <a:spLocks noChangeArrowheads="1"/>
          </p:cNvSpPr>
          <p:nvPr/>
        </p:nvSpPr>
        <p:spPr bwMode="auto">
          <a:xfrm>
            <a:off x="2209800" y="6172292"/>
            <a:ext cx="5334000" cy="43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20" tIns="45512" rIns="91020" bIns="45512">
            <a:spAutoFit/>
          </a:bodyPr>
          <a:lstStyle/>
          <a:p>
            <a:pPr algn="ctr" eaLnBrk="0" hangingPunct="0"/>
            <a:r>
              <a:rPr lang="en-US" sz="2200">
                <a:solidFill>
                  <a:srgbClr val="DDDDDD"/>
                </a:solidFill>
                <a:latin typeface="Calibri" pitchFamily="34" charset="0"/>
                <a:ea typeface="ＭＳ Ｐゴシック" pitchFamily="34" charset="-128"/>
              </a:rPr>
              <a:t>Each frame = ~2ps = 0.6 mm of Light Travel</a:t>
            </a:r>
            <a:endParaRPr lang="en-US" sz="2400">
              <a:solidFill>
                <a:srgbClr val="DDDDDD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018265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71500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en-US" sz="4000" dirty="0" smtClean="0"/>
              <a:t>Tomato movie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>
                <a:hlinkClick r:id="rId3"/>
              </a:rPr>
              <a:t>http://www.youtube.com/watch?v=9RbLLYCiyGE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2916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33350"/>
            <a:ext cx="6953250" cy="659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362200" y="76200"/>
            <a:ext cx="6324600" cy="1143000"/>
          </a:xfrm>
          <a:prstGeom prst="rect">
            <a:avLst/>
          </a:prstGeom>
        </p:spPr>
        <p:txBody>
          <a:bodyPr vert="horz" lIns="90851" tIns="45430" rIns="90851" bIns="45430" rtlCol="0" anchor="ctr">
            <a:normAutofit/>
          </a:bodyPr>
          <a:lstStyle>
            <a:lvl1pPr algn="ctr" defTabSz="908565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dirty="0" smtClean="0">
                <a:solidFill>
                  <a:schemeClr val="tx1">
                    <a:lumMod val="75000"/>
                  </a:schemeClr>
                </a:solidFill>
              </a:rPr>
              <a:t>Ripe ? </a:t>
            </a:r>
            <a:endParaRPr lang="en-US" sz="40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55119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ru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0"/>
            <a:ext cx="6324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b="0" dirty="0" smtClean="0">
                <a:solidFill>
                  <a:schemeClr val="tx1">
                    <a:lumMod val="75000"/>
                  </a:schemeClr>
                </a:solidFill>
                <a:effectLst/>
              </a:rPr>
              <a:t>Painting a Photo In Time</a:t>
            </a:r>
            <a:endParaRPr lang="en-US" sz="4000" b="0" dirty="0">
              <a:solidFill>
                <a:schemeClr val="tx1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076858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176212"/>
            <a:ext cx="9753600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708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5" descr="roomnor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4" y="86"/>
            <a:ext cx="7411641" cy="685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TextBox 3"/>
          <p:cNvSpPr txBox="1">
            <a:spLocks noChangeArrowheads="1"/>
          </p:cNvSpPr>
          <p:nvPr/>
        </p:nvSpPr>
        <p:spPr bwMode="auto">
          <a:xfrm>
            <a:off x="610009" y="1219223"/>
            <a:ext cx="3352205" cy="92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22" tIns="45411" rIns="90822" bIns="45411">
            <a:spAutoFit/>
          </a:bodyPr>
          <a:lstStyle>
            <a:lvl1pPr eaLnBrk="0" hangingPunct="0"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 eaLnBrk="0" hangingPunct="0"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 eaLnBrk="0" hangingPunct="0"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 eaLnBrk="0" hangingPunct="0"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 eaLnBrk="0" hangingPunct="0"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defTabSz="90848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700" dirty="0">
                <a:latin typeface="Calibri" pitchFamily="34" charset="0"/>
                <a:ea typeface="ＭＳ Ｐゴシック" pitchFamily="34" charset="-128"/>
              </a:rPr>
              <a:t>Can you look </a:t>
            </a:r>
            <a:br>
              <a:rPr lang="en-US" sz="2700" dirty="0">
                <a:latin typeface="Calibri" pitchFamily="34" charset="0"/>
                <a:ea typeface="ＭＳ Ｐゴシック" pitchFamily="34" charset="-128"/>
              </a:rPr>
            </a:br>
            <a:r>
              <a:rPr lang="en-US" sz="2700" dirty="0">
                <a:latin typeface="Calibri" pitchFamily="34" charset="0"/>
                <a:ea typeface="ＭＳ Ｐゴシック" pitchFamily="34" charset="-128"/>
              </a:rPr>
              <a:t>around </a:t>
            </a:r>
            <a:r>
              <a:rPr lang="en-US" sz="2700" dirty="0" smtClean="0">
                <a:latin typeface="Calibri" pitchFamily="34" charset="0"/>
                <a:ea typeface="ＭＳ Ｐゴシック" pitchFamily="34" charset="-128"/>
              </a:rPr>
              <a:t>corners </a:t>
            </a:r>
            <a:r>
              <a:rPr lang="en-US" sz="2700" dirty="0">
                <a:latin typeface="Calibri" pitchFamily="34" charset="0"/>
                <a:ea typeface="ＭＳ Ｐゴシック" pitchFamily="34" charset="-12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30016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Group 8"/>
          <p:cNvGrpSpPr>
            <a:grpSpLocks/>
          </p:cNvGrpSpPr>
          <p:nvPr/>
        </p:nvGrpSpPr>
        <p:grpSpPr bwMode="auto">
          <a:xfrm>
            <a:off x="76200" y="3178"/>
            <a:ext cx="9067800" cy="6851253"/>
            <a:chOff x="0" y="3175"/>
            <a:chExt cx="10890780" cy="6851650"/>
          </a:xfrm>
        </p:grpSpPr>
        <p:pic>
          <p:nvPicPr>
            <p:cNvPr id="100355" name="Picture 3" descr="roomfull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75"/>
              <a:ext cx="9144000" cy="685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356" name="TextBox 5"/>
            <p:cNvSpPr txBox="1">
              <a:spLocks noChangeArrowheads="1"/>
            </p:cNvSpPr>
            <p:nvPr/>
          </p:nvSpPr>
          <p:spPr bwMode="auto">
            <a:xfrm>
              <a:off x="1676401" y="1533525"/>
              <a:ext cx="3352800" cy="507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1pPr>
              <a:lvl2pPr marL="742950" indent="-285750" eaLnBrk="0" hangingPunct="0"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2pPr>
              <a:lvl3pPr marL="1143000" indent="-228600" eaLnBrk="0" hangingPunct="0"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3pPr>
              <a:lvl4pPr marL="1600200" indent="-228600" eaLnBrk="0" hangingPunct="0"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4pPr>
              <a:lvl5pPr marL="2057400" indent="-228600" eaLnBrk="0" hangingPunct="0"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9pPr>
            </a:lstStyle>
            <a:p>
              <a:pPr defTabSz="908484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700">
                  <a:latin typeface="Calibri" pitchFamily="34" charset="0"/>
                  <a:ea typeface="ＭＳ Ｐゴシック" pitchFamily="34" charset="-128"/>
                </a:rPr>
                <a:t>2</a:t>
              </a:r>
              <a:r>
                <a:rPr lang="en-US" sz="2700" baseline="30000">
                  <a:latin typeface="Calibri" pitchFamily="34" charset="0"/>
                  <a:ea typeface="ＭＳ Ｐゴシック" pitchFamily="34" charset="-128"/>
                </a:rPr>
                <a:t>nd</a:t>
              </a:r>
              <a:r>
                <a:rPr lang="en-US" sz="2700">
                  <a:latin typeface="Calibri" pitchFamily="34" charset="0"/>
                  <a:ea typeface="ＭＳ Ｐゴシック" pitchFamily="34" charset="-128"/>
                </a:rPr>
                <a:t> Bounce</a:t>
              </a:r>
            </a:p>
          </p:txBody>
        </p:sp>
        <p:sp>
          <p:nvSpPr>
            <p:cNvPr id="100357" name="TextBox 6"/>
            <p:cNvSpPr txBox="1">
              <a:spLocks noChangeArrowheads="1"/>
            </p:cNvSpPr>
            <p:nvPr/>
          </p:nvSpPr>
          <p:spPr bwMode="auto">
            <a:xfrm>
              <a:off x="5662748" y="17930"/>
              <a:ext cx="5228032" cy="646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1pPr>
              <a:lvl2pPr marL="742950" indent="-285750" eaLnBrk="0" hangingPunct="0"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2pPr>
              <a:lvl3pPr marL="1143000" indent="-228600" eaLnBrk="0" hangingPunct="0"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3pPr>
              <a:lvl4pPr marL="1600200" indent="-228600" eaLnBrk="0" hangingPunct="0"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4pPr>
              <a:lvl5pPr marL="2057400" indent="-228600" eaLnBrk="0" hangingPunct="0"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9pPr>
            </a:lstStyle>
            <a:p>
              <a:pPr algn="r" defTabSz="908484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 smtClean="0">
                  <a:solidFill>
                    <a:srgbClr val="C00000"/>
                  </a:solidFill>
                  <a:latin typeface="Calibri" pitchFamily="34" charset="0"/>
                  <a:ea typeface="ＭＳ Ｐゴシック" pitchFamily="34" charset="-128"/>
                </a:rPr>
                <a:t>Echoes  of  Light</a:t>
              </a:r>
              <a:endParaRPr lang="en-US" sz="3600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00358" name="TextBox 4"/>
            <p:cNvSpPr txBox="1">
              <a:spLocks noChangeArrowheads="1"/>
            </p:cNvSpPr>
            <p:nvPr/>
          </p:nvSpPr>
          <p:spPr bwMode="auto">
            <a:xfrm>
              <a:off x="4800600" y="3971925"/>
              <a:ext cx="2438400" cy="507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1pPr>
              <a:lvl2pPr marL="742950" indent="-285750" eaLnBrk="0" hangingPunct="0"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2pPr>
              <a:lvl3pPr marL="1143000" indent="-228600" eaLnBrk="0" hangingPunct="0"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3pPr>
              <a:lvl4pPr marL="1600200" indent="-228600" eaLnBrk="0" hangingPunct="0"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4pPr>
              <a:lvl5pPr marL="2057400" indent="-228600" eaLnBrk="0" hangingPunct="0"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9pPr>
            </a:lstStyle>
            <a:p>
              <a:pPr defTabSz="908484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700">
                  <a:latin typeface="Calibri" pitchFamily="34" charset="0"/>
                  <a:ea typeface="ＭＳ Ｐゴシック" pitchFamily="34" charset="-128"/>
                </a:rPr>
                <a:t>1</a:t>
              </a:r>
              <a:r>
                <a:rPr lang="en-US" sz="2700" baseline="30000">
                  <a:latin typeface="Calibri" pitchFamily="34" charset="0"/>
                  <a:ea typeface="ＭＳ Ｐゴシック" pitchFamily="34" charset="-128"/>
                </a:rPr>
                <a:t>st</a:t>
              </a:r>
              <a:r>
                <a:rPr lang="en-US" sz="2700">
                  <a:latin typeface="Calibri" pitchFamily="34" charset="0"/>
                  <a:ea typeface="ＭＳ Ｐゴシック" pitchFamily="34" charset="-128"/>
                </a:rPr>
                <a:t> Bounce</a:t>
              </a:r>
            </a:p>
          </p:txBody>
        </p:sp>
        <p:sp>
          <p:nvSpPr>
            <p:cNvPr id="100359" name="TextBox 7"/>
            <p:cNvSpPr txBox="1">
              <a:spLocks noChangeArrowheads="1"/>
            </p:cNvSpPr>
            <p:nvPr/>
          </p:nvSpPr>
          <p:spPr bwMode="auto">
            <a:xfrm>
              <a:off x="4953001" y="5410200"/>
              <a:ext cx="2438400" cy="507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1pPr>
              <a:lvl2pPr marL="742950" indent="-285750" eaLnBrk="0" hangingPunct="0"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2pPr>
              <a:lvl3pPr marL="1143000" indent="-228600" eaLnBrk="0" hangingPunct="0"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3pPr>
              <a:lvl4pPr marL="1600200" indent="-228600" eaLnBrk="0" hangingPunct="0"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4pPr>
              <a:lvl5pPr marL="2057400" indent="-228600" eaLnBrk="0" hangingPunct="0"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700">
                  <a:solidFill>
                    <a:srgbClr val="000000"/>
                  </a:solidFill>
                  <a:latin typeface="Gill Sans" charset="0"/>
                  <a:ea typeface="ヒラギノ角ゴ ProN W3"/>
                  <a:cs typeface="ヒラギノ角ゴ ProN W3"/>
                  <a:sym typeface="Gill Sans" charset="0"/>
                </a:defRPr>
              </a:lvl9pPr>
            </a:lstStyle>
            <a:p>
              <a:pPr defTabSz="908484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700">
                  <a:latin typeface="Calibri" pitchFamily="34" charset="0"/>
                  <a:ea typeface="ＭＳ Ｐゴシック" pitchFamily="34" charset="-128"/>
                </a:rPr>
                <a:t>3</a:t>
              </a:r>
              <a:r>
                <a:rPr lang="en-US" sz="2700" baseline="30000">
                  <a:latin typeface="Calibri" pitchFamily="34" charset="0"/>
                  <a:ea typeface="ＭＳ Ｐゴシック" pitchFamily="34" charset="-128"/>
                </a:rPr>
                <a:t>rd</a:t>
              </a:r>
              <a:r>
                <a:rPr lang="en-US" sz="2700">
                  <a:latin typeface="Calibri" pitchFamily="34" charset="0"/>
                  <a:ea typeface="ＭＳ Ｐゴシック" pitchFamily="34" charset="-128"/>
                </a:rPr>
                <a:t> Bounce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53785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62940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/>
              <a:t>[Wide shot of </a:t>
            </a:r>
            <a:r>
              <a:rPr lang="en-US" sz="4000" dirty="0" err="1" smtClean="0"/>
              <a:t>expt</a:t>
            </a:r>
            <a:r>
              <a:rPr lang="en-US" sz="4000" dirty="0" smtClean="0"/>
              <a:t> setup]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140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90461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506" y="571500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/>
              <a:t>Nature  video</a:t>
            </a:r>
            <a:br>
              <a:rPr lang="en-US" dirty="0" smtClean="0"/>
            </a:br>
            <a:r>
              <a:rPr lang="en-US" sz="2700" dirty="0">
                <a:hlinkClick r:id="rId3"/>
              </a:rPr>
              <a:t>http://www.youtube.com/watch?v=JWDocXPy-iQ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3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3" descr="collisi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328" y="1146575"/>
            <a:ext cx="6829425" cy="456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TextBox 4"/>
          <p:cNvSpPr txBox="1">
            <a:spLocks noChangeArrowheads="1"/>
          </p:cNvSpPr>
          <p:nvPr/>
        </p:nvSpPr>
        <p:spPr bwMode="auto">
          <a:xfrm>
            <a:off x="1067195" y="152518"/>
            <a:ext cx="7467005" cy="507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22" tIns="45411" rIns="90822" bIns="45411">
            <a:spAutoFit/>
          </a:bodyPr>
          <a:lstStyle>
            <a:lvl1pPr eaLnBrk="0" hangingPunct="0"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1pPr>
            <a:lvl2pPr marL="742950" indent="-285750" eaLnBrk="0" hangingPunct="0"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2pPr>
            <a:lvl3pPr marL="1143000" indent="-228600" eaLnBrk="0" hangingPunct="0"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3pPr>
            <a:lvl4pPr marL="1600200" indent="-228600" eaLnBrk="0" hangingPunct="0"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4pPr>
            <a:lvl5pPr marL="2057400" indent="-228600" eaLnBrk="0" hangingPunct="0"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000000"/>
                </a:solidFill>
                <a:latin typeface="Gill Sans" charset="0"/>
                <a:ea typeface="ヒラギノ角ゴ ProN W3"/>
                <a:cs typeface="ヒラギノ角ゴ ProN W3"/>
                <a:sym typeface="Gill Sans" charset="0"/>
              </a:defRPr>
            </a:lvl9pPr>
          </a:lstStyle>
          <a:p>
            <a:pPr defTabSz="908484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700" dirty="0">
                <a:latin typeface="Calibri" pitchFamily="34" charset="0"/>
                <a:ea typeface="ＭＳ Ｐゴシック" pitchFamily="34" charset="-128"/>
              </a:rPr>
              <a:t>Collision avoidance, robot navigation, …</a:t>
            </a:r>
          </a:p>
        </p:txBody>
      </p:sp>
      <p:sp>
        <p:nvSpPr>
          <p:cNvPr id="101380" name="Rectangle 8"/>
          <p:cNvSpPr>
            <a:spLocks noChangeArrowheads="1"/>
          </p:cNvSpPr>
          <p:nvPr/>
        </p:nvSpPr>
        <p:spPr bwMode="auto">
          <a:xfrm>
            <a:off x="2467535" y="6016233"/>
            <a:ext cx="6595311" cy="70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854" tIns="45430" rIns="90854" bIns="45430">
            <a:spAutoFit/>
          </a:bodyPr>
          <a:lstStyle/>
          <a:p>
            <a:pPr algn="r" defTabSz="908484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Andreas </a:t>
            </a:r>
            <a:r>
              <a:rPr lang="en-US" sz="2000" dirty="0" err="1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Velten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, Thomas </a:t>
            </a:r>
            <a:r>
              <a:rPr lang="en-US" sz="2000" dirty="0" err="1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Willwacher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Otkrist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 Gupta, Ashok </a:t>
            </a:r>
            <a:r>
              <a:rPr lang="en-US" sz="2000" dirty="0" err="1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Veeraraghavan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Moungi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Bawendi</a:t>
            </a:r>
            <a:r>
              <a:rPr lang="en-US" sz="200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 and Ramesh </a:t>
            </a:r>
            <a:r>
              <a:rPr lang="en-US" sz="2000" dirty="0" err="1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Raskar</a:t>
            </a:r>
            <a:endParaRPr lang="en-US" sz="2300" dirty="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691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Super Human Vision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89369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1" descr="resc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11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1" name="TextBox 2"/>
          <p:cNvSpPr txBox="1">
            <a:spLocks noChangeArrowheads="1"/>
          </p:cNvSpPr>
          <p:nvPr/>
        </p:nvSpPr>
        <p:spPr bwMode="auto">
          <a:xfrm>
            <a:off x="1066800" y="152400"/>
            <a:ext cx="746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ctr"/>
            <a:r>
              <a:rPr lang="en-US" sz="2800" smtClean="0">
                <a:solidFill>
                  <a:srgbClr val="000000"/>
                </a:solidFill>
                <a:latin typeface="Calibri" pitchFamily="34" charset="0"/>
              </a:rPr>
              <a:t>…, rescue operations, …</a:t>
            </a:r>
          </a:p>
        </p:txBody>
      </p:sp>
    </p:spTree>
    <p:extLst>
      <p:ext uri="{BB962C8B-B14F-4D97-AF65-F5344CB8AC3E}">
        <p14:creationId xmlns:p14="http://schemas.microsoft.com/office/powerpoint/2010/main" val="417926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953" y="5943600"/>
            <a:ext cx="8229600" cy="914400"/>
          </a:xfrm>
        </p:spPr>
        <p:txBody>
          <a:bodyPr>
            <a:noAutofit/>
          </a:bodyPr>
          <a:lstStyle/>
          <a:p>
            <a:pPr algn="r"/>
            <a:r>
              <a:rPr lang="en-US" sz="2000" dirty="0" smtClean="0"/>
              <a:t>Ultra-sound with Light</a:t>
            </a:r>
            <a:br>
              <a:rPr lang="en-US" sz="2000" dirty="0" smtClean="0"/>
            </a:br>
            <a:r>
              <a:rPr lang="en-US" sz="2000" dirty="0" smtClean="0"/>
              <a:t>(see under the skin)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8760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3" descr="bronchios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89000"/>
            <a:ext cx="4724400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59" name="TextBox 7"/>
          <p:cNvSpPr txBox="1">
            <a:spLocks noChangeArrowheads="1"/>
          </p:cNvSpPr>
          <p:nvPr/>
        </p:nvSpPr>
        <p:spPr bwMode="auto">
          <a:xfrm>
            <a:off x="1066800" y="152400"/>
            <a:ext cx="746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ctr"/>
            <a:r>
              <a:rPr lang="en-US" sz="2800" smtClean="0">
                <a:solidFill>
                  <a:srgbClr val="000000"/>
                </a:solidFill>
                <a:latin typeface="Calibri" pitchFamily="34" charset="0"/>
              </a:rPr>
              <a:t>…, bronchoscopies, …</a:t>
            </a:r>
          </a:p>
        </p:txBody>
      </p:sp>
    </p:spTree>
    <p:extLst>
      <p:ext uri="{BB962C8B-B14F-4D97-AF65-F5344CB8AC3E}">
        <p14:creationId xmlns:p14="http://schemas.microsoft.com/office/powerpoint/2010/main" val="375694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1" descr="endos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822325"/>
            <a:ext cx="5191125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3" name="TextBox 2"/>
          <p:cNvSpPr txBox="1">
            <a:spLocks noChangeArrowheads="1"/>
          </p:cNvSpPr>
          <p:nvPr/>
        </p:nvSpPr>
        <p:spPr bwMode="auto">
          <a:xfrm>
            <a:off x="1066800" y="152400"/>
            <a:ext cx="746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ctr"/>
            <a:r>
              <a:rPr lang="en-US" sz="2800" smtClean="0">
                <a:solidFill>
                  <a:srgbClr val="000000"/>
                </a:solidFill>
                <a:latin typeface="Calibri" pitchFamily="34" charset="0"/>
              </a:rPr>
              <a:t>…, colonoscopies, …</a:t>
            </a:r>
          </a:p>
        </p:txBody>
      </p:sp>
    </p:spTree>
    <p:extLst>
      <p:ext uri="{BB962C8B-B14F-4D97-AF65-F5344CB8AC3E}">
        <p14:creationId xmlns:p14="http://schemas.microsoft.com/office/powerpoint/2010/main" val="332278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1" descr="cardios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855663"/>
            <a:ext cx="4729162" cy="562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7" name="TextBox 2"/>
          <p:cNvSpPr txBox="1">
            <a:spLocks noChangeArrowheads="1"/>
          </p:cNvSpPr>
          <p:nvPr/>
        </p:nvSpPr>
        <p:spPr bwMode="auto">
          <a:xfrm>
            <a:off x="1066800" y="152400"/>
            <a:ext cx="7467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ctr"/>
            <a:r>
              <a:rPr lang="en-US" sz="2800" smtClean="0">
                <a:solidFill>
                  <a:srgbClr val="000000"/>
                </a:solidFill>
                <a:latin typeface="Calibri" pitchFamily="34" charset="0"/>
              </a:rPr>
              <a:t>…, cardioscopies, …</a:t>
            </a:r>
          </a:p>
        </p:txBody>
      </p:sp>
    </p:spTree>
    <p:extLst>
      <p:ext uri="{BB962C8B-B14F-4D97-AF65-F5344CB8AC3E}">
        <p14:creationId xmlns:p14="http://schemas.microsoft.com/office/powerpoint/2010/main" val="271578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2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"/>
            <a:ext cx="8686800" cy="68421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53200" y="52578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+mj-lt"/>
              </a:rPr>
              <a:t>1956</a:t>
            </a:r>
            <a:endParaRPr lang="en-US" sz="5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888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0" tIns="45512" rIns="91020" bIns="45512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328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32804" name="Content Placeholder 2"/>
          <p:cNvSpPr>
            <a:spLocks noGrp="1"/>
          </p:cNvSpPr>
          <p:nvPr>
            <p:ph idx="1"/>
          </p:nvPr>
        </p:nvSpPr>
        <p:spPr>
          <a:xfrm>
            <a:off x="762000" y="2408260"/>
            <a:ext cx="8229600" cy="4525963"/>
          </a:xfrm>
        </p:spPr>
        <p:txBody>
          <a:bodyPr/>
          <a:lstStyle/>
          <a:p>
            <a:endParaRPr lang="en-US" smtClean="0"/>
          </a:p>
        </p:txBody>
      </p:sp>
      <p:pic>
        <p:nvPicPr>
          <p:cNvPr id="332805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3F3F4"/>
              </a:clrFrom>
              <a:clrTo>
                <a:srgbClr val="F3F3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7"/>
          <a:stretch/>
        </p:blipFill>
        <p:spPr bwMode="auto">
          <a:xfrm>
            <a:off x="228600" y="38103"/>
            <a:ext cx="8764588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24"/>
          <p:cNvSpPr txBox="1">
            <a:spLocks noChangeArrowheads="1"/>
          </p:cNvSpPr>
          <p:nvPr/>
        </p:nvSpPr>
        <p:spPr bwMode="auto">
          <a:xfrm>
            <a:off x="76200" y="48581"/>
            <a:ext cx="2897186" cy="132301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20" tIns="45512" rIns="91020" bIns="45512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  <a:ea typeface="ＭＳ Ｐゴシック" pitchFamily="34" charset="-128"/>
              </a:defRPr>
            </a:lvl9pPr>
          </a:lstStyle>
          <a:p>
            <a:pPr algn="ctr"/>
            <a:r>
              <a:rPr lang="en-US" sz="4000" dirty="0" smtClean="0">
                <a:solidFill>
                  <a:prstClr val="white"/>
                </a:solidFill>
                <a:latin typeface="Calibri" pitchFamily="34" charset="0"/>
              </a:rPr>
              <a:t>Beyond Data </a:t>
            </a:r>
            <a:endParaRPr lang="en-US" sz="4000" dirty="0" smtClean="0">
              <a:solidFill>
                <a:prstClr val="white"/>
              </a:solidFill>
              <a:latin typeface="Calibri" pitchFamily="34" charset="0"/>
            </a:endParaRPr>
          </a:p>
          <a:p>
            <a:pPr algn="ctr"/>
            <a:r>
              <a:rPr lang="en-US" sz="4000" dirty="0" smtClean="0">
                <a:solidFill>
                  <a:prstClr val="white"/>
                </a:solidFill>
                <a:latin typeface="Calibri" pitchFamily="34" charset="0"/>
              </a:rPr>
              <a:t>and </a:t>
            </a:r>
            <a:r>
              <a:rPr lang="en-US" sz="4000" dirty="0" smtClean="0">
                <a:solidFill>
                  <a:prstClr val="white"/>
                </a:solidFill>
                <a:latin typeface="Calibri" pitchFamily="34" charset="0"/>
              </a:rPr>
              <a:t>Charts </a:t>
            </a:r>
            <a:r>
              <a:rPr lang="en-US" sz="4000" dirty="0" smtClean="0">
                <a:solidFill>
                  <a:prstClr val="white"/>
                </a:solidFill>
                <a:latin typeface="Calibri" pitchFamily="34" charset="0"/>
              </a:rPr>
              <a:t>.</a:t>
            </a:r>
            <a:endParaRPr lang="en-US" sz="4000" dirty="0" smtClean="0">
              <a:solidFill>
                <a:prstClr val="white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40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Text Placeholder 3"/>
          <p:cNvSpPr>
            <a:spLocks noGrp="1"/>
          </p:cNvSpPr>
          <p:nvPr>
            <p:ph type="body" idx="1"/>
          </p:nvPr>
        </p:nvSpPr>
        <p:spPr>
          <a:xfrm>
            <a:off x="609600" y="3276600"/>
            <a:ext cx="8153400" cy="2895600"/>
          </a:xfrm>
        </p:spPr>
        <p:txBody>
          <a:bodyPr/>
          <a:lstStyle/>
          <a:p>
            <a:r>
              <a:rPr lang="en-US" sz="7200" dirty="0" smtClean="0">
                <a:solidFill>
                  <a:schemeClr val="tx1"/>
                </a:solidFill>
              </a:rPr>
              <a:t>Visualizing </a:t>
            </a:r>
          </a:p>
          <a:p>
            <a:r>
              <a:rPr lang="en-US" sz="7200" dirty="0" smtClean="0">
                <a:solidFill>
                  <a:schemeClr val="tx1"/>
                </a:solidFill>
              </a:rPr>
              <a:t>Trillion Frames </a:t>
            </a:r>
          </a:p>
          <a:p>
            <a:r>
              <a:rPr lang="en-US" sz="7200" dirty="0" smtClean="0">
                <a:solidFill>
                  <a:schemeClr val="tx1"/>
                </a:solidFill>
              </a:rPr>
              <a:t>Per </a:t>
            </a:r>
            <a:r>
              <a:rPr lang="en-US" sz="7200" dirty="0">
                <a:solidFill>
                  <a:schemeClr val="tx1"/>
                </a:solidFill>
              </a:rPr>
              <a:t>Second </a:t>
            </a:r>
            <a:endParaRPr lang="en-US" sz="7200" dirty="0" smtClean="0">
              <a:solidFill>
                <a:schemeClr val="tx1"/>
              </a:solidFill>
            </a:endParaRPr>
          </a:p>
          <a:p>
            <a:r>
              <a:rPr lang="en-US" sz="7200" dirty="0" smtClean="0">
                <a:solidFill>
                  <a:schemeClr val="tx1"/>
                </a:solidFill>
              </a:rPr>
              <a:t>Imagery</a:t>
            </a:r>
            <a:endParaRPr lang="en-US" sz="7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60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68" y="1143000"/>
            <a:ext cx="853122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00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68" y="1143000"/>
            <a:ext cx="853122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9971" name="Rectangle 5"/>
          <p:cNvSpPr>
            <a:spLocks noChangeArrowheads="1"/>
          </p:cNvSpPr>
          <p:nvPr/>
        </p:nvSpPr>
        <p:spPr bwMode="auto">
          <a:xfrm>
            <a:off x="2209800" y="6172292"/>
            <a:ext cx="5334000" cy="43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20" tIns="45512" rIns="91020" bIns="45512">
            <a:spAutoFit/>
          </a:bodyPr>
          <a:lstStyle/>
          <a:p>
            <a:pPr algn="ctr" eaLnBrk="0" hangingPunct="0"/>
            <a:r>
              <a:rPr lang="en-US" sz="2200">
                <a:solidFill>
                  <a:srgbClr val="DDDDDD"/>
                </a:solidFill>
                <a:latin typeface="Calibri" pitchFamily="34" charset="0"/>
                <a:ea typeface="ＭＳ Ｐゴシック" pitchFamily="34" charset="-128"/>
              </a:rPr>
              <a:t>Camera  Time</a:t>
            </a:r>
            <a:endParaRPr lang="en-US" sz="2400">
              <a:solidFill>
                <a:srgbClr val="DDDDDD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cxnSp>
        <p:nvCxnSpPr>
          <p:cNvPr id="339972" name="Straight Arrow Connector 4"/>
          <p:cNvCxnSpPr>
            <a:cxnSpLocks noChangeShapeType="1"/>
          </p:cNvCxnSpPr>
          <p:nvPr/>
        </p:nvCxnSpPr>
        <p:spPr bwMode="auto">
          <a:xfrm flipV="1">
            <a:off x="6858000" y="4648200"/>
            <a:ext cx="685800" cy="838200"/>
          </a:xfrm>
          <a:prstGeom prst="straightConnector1">
            <a:avLst/>
          </a:prstGeom>
          <a:noFill/>
          <a:ln w="762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>
            <a:off x="4876800" y="914400"/>
            <a:ext cx="0" cy="9906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9974" name="Rectangle 8"/>
          <p:cNvSpPr>
            <a:spLocks noChangeArrowheads="1"/>
          </p:cNvSpPr>
          <p:nvPr/>
        </p:nvSpPr>
        <p:spPr bwMode="auto">
          <a:xfrm>
            <a:off x="3648076" y="228691"/>
            <a:ext cx="5334000" cy="43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20" tIns="45512" rIns="91020" bIns="45512">
            <a:spAutoFit/>
          </a:bodyPr>
          <a:lstStyle/>
          <a:p>
            <a:pPr algn="r" eaLnBrk="0" hangingPunct="0"/>
            <a:r>
              <a:rPr lang="en-US" sz="2200">
                <a:solidFill>
                  <a:srgbClr val="DDDDDD"/>
                </a:solidFill>
                <a:latin typeface="Calibri" pitchFamily="34" charset="0"/>
                <a:ea typeface="ＭＳ Ｐゴシック" pitchFamily="34" charset="-128"/>
              </a:rPr>
              <a:t>raskar.info/trillionfps</a:t>
            </a:r>
            <a:endParaRPr lang="en-US" sz="2400">
              <a:solidFill>
                <a:srgbClr val="DDDDDD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575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2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5"/>
            <a:ext cx="8686800" cy="68421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53200" y="52578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FFFF"/>
                </a:solidFill>
                <a:latin typeface="+mj-lt"/>
              </a:rPr>
              <a:t>1956</a:t>
            </a:r>
            <a:endParaRPr lang="en-US" sz="54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7782257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9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1143000"/>
            <a:ext cx="8545512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40995" name="Straight Arrow Connector 3"/>
          <p:cNvCxnSpPr>
            <a:cxnSpLocks noChangeShapeType="1"/>
          </p:cNvCxnSpPr>
          <p:nvPr/>
        </p:nvCxnSpPr>
        <p:spPr bwMode="auto">
          <a:xfrm>
            <a:off x="7105650" y="4895851"/>
            <a:ext cx="1143000" cy="533400"/>
          </a:xfrm>
          <a:prstGeom prst="straightConnector1">
            <a:avLst/>
          </a:prstGeom>
          <a:noFill/>
          <a:ln w="762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0996" name="Straight Arrow Connector 6"/>
          <p:cNvCxnSpPr>
            <a:cxnSpLocks noChangeShapeType="1"/>
          </p:cNvCxnSpPr>
          <p:nvPr/>
        </p:nvCxnSpPr>
        <p:spPr bwMode="auto">
          <a:xfrm flipH="1">
            <a:off x="6019800" y="4895851"/>
            <a:ext cx="514350" cy="533400"/>
          </a:xfrm>
          <a:prstGeom prst="straightConnector1">
            <a:avLst/>
          </a:prstGeom>
          <a:noFill/>
          <a:ln w="762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0997" name="Rectangle 8"/>
          <p:cNvSpPr>
            <a:spLocks noChangeArrowheads="1"/>
          </p:cNvSpPr>
          <p:nvPr/>
        </p:nvSpPr>
        <p:spPr bwMode="auto">
          <a:xfrm>
            <a:off x="2209800" y="6172292"/>
            <a:ext cx="5334000" cy="43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20" tIns="45512" rIns="91020" bIns="45512">
            <a:spAutoFit/>
          </a:bodyPr>
          <a:lstStyle/>
          <a:p>
            <a:pPr algn="ctr" eaLnBrk="0" hangingPunct="0"/>
            <a:r>
              <a:rPr lang="en-US" sz="2200">
                <a:solidFill>
                  <a:srgbClr val="DDDDDD"/>
                </a:solidFill>
                <a:latin typeface="Calibri" pitchFamily="34" charset="0"/>
                <a:ea typeface="ＭＳ Ｐゴシック" pitchFamily="34" charset="-128"/>
              </a:rPr>
              <a:t>World  Time</a:t>
            </a:r>
            <a:endParaRPr lang="en-US" sz="2400">
              <a:solidFill>
                <a:srgbClr val="DDDDDD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4876800" y="914400"/>
            <a:ext cx="0" cy="99060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9914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0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"/>
          <a:stretch>
            <a:fillRect/>
          </a:stretch>
        </p:blipFill>
        <p:spPr bwMode="auto">
          <a:xfrm>
            <a:off x="609622" y="1143000"/>
            <a:ext cx="83724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2019" name="Rectangle 8"/>
          <p:cNvSpPr>
            <a:spLocks noChangeArrowheads="1"/>
          </p:cNvSpPr>
          <p:nvPr/>
        </p:nvSpPr>
        <p:spPr bwMode="auto">
          <a:xfrm>
            <a:off x="1524000" y="6172222"/>
            <a:ext cx="6324600" cy="39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20" tIns="45512" rIns="91020" bIns="45512">
            <a:spAutoFit/>
          </a:bodyPr>
          <a:lstStyle/>
          <a:p>
            <a:pPr algn="ctr" eaLnBrk="0" hangingPunct="0"/>
            <a:r>
              <a:rPr lang="en-US" sz="2000">
                <a:solidFill>
                  <a:srgbClr val="DDDDDD"/>
                </a:solidFill>
                <a:latin typeface="Arial Unicode MS" pitchFamily="34" charset="-128"/>
                <a:ea typeface="ＭＳ Ｐゴシック" pitchFamily="34" charset="-128"/>
              </a:rPr>
              <a:t> Lorentz transformation: distances, velocities, ordering</a:t>
            </a:r>
            <a:endParaRPr lang="en-US" sz="2400">
              <a:solidFill>
                <a:srgbClr val="DDDDDD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42020" name="Rectangle 8"/>
          <p:cNvSpPr>
            <a:spLocks noChangeArrowheads="1"/>
          </p:cNvSpPr>
          <p:nvPr/>
        </p:nvSpPr>
        <p:spPr bwMode="auto">
          <a:xfrm>
            <a:off x="3648076" y="228691"/>
            <a:ext cx="5334000" cy="43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20" tIns="45512" rIns="91020" bIns="45512">
            <a:spAutoFit/>
          </a:bodyPr>
          <a:lstStyle/>
          <a:p>
            <a:pPr algn="r" eaLnBrk="0" hangingPunct="0"/>
            <a:r>
              <a:rPr lang="en-US" sz="2200">
                <a:solidFill>
                  <a:srgbClr val="DDDDDD"/>
                </a:solidFill>
                <a:latin typeface="Calibri" pitchFamily="34" charset="0"/>
                <a:ea typeface="ＭＳ Ｐゴシック" pitchFamily="34" charset="-128"/>
              </a:rPr>
              <a:t>raskar.info/trillionfps</a:t>
            </a:r>
            <a:endParaRPr lang="en-US" sz="2400">
              <a:solidFill>
                <a:srgbClr val="DDDDDD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570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ottleslowbg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2"/>
            <a:ext cx="8382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22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0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"/>
          <a:stretch>
            <a:fillRect/>
          </a:stretch>
        </p:blipFill>
        <p:spPr bwMode="auto">
          <a:xfrm>
            <a:off x="609622" y="1143000"/>
            <a:ext cx="83724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4067" name="Rectangle 8"/>
          <p:cNvSpPr>
            <a:spLocks noChangeArrowheads="1"/>
          </p:cNvSpPr>
          <p:nvPr/>
        </p:nvSpPr>
        <p:spPr bwMode="auto">
          <a:xfrm>
            <a:off x="2209800" y="6172292"/>
            <a:ext cx="5334000" cy="43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20" tIns="45512" rIns="91020" bIns="45512">
            <a:spAutoFit/>
          </a:bodyPr>
          <a:lstStyle/>
          <a:p>
            <a:pPr algn="ctr" eaLnBrk="0" hangingPunct="0"/>
            <a:r>
              <a:rPr lang="en-US" sz="2200">
                <a:solidFill>
                  <a:srgbClr val="DDDDDD"/>
                </a:solidFill>
                <a:latin typeface="Calibri" pitchFamily="34" charset="0"/>
                <a:ea typeface="ＭＳ Ｐゴシック" pitchFamily="34" charset="-128"/>
              </a:rPr>
              <a:t>World  Time</a:t>
            </a:r>
            <a:endParaRPr lang="en-US" sz="2400">
              <a:solidFill>
                <a:srgbClr val="DDDDDD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44068" name="Rectangle 8"/>
          <p:cNvSpPr>
            <a:spLocks noChangeArrowheads="1"/>
          </p:cNvSpPr>
          <p:nvPr/>
        </p:nvSpPr>
        <p:spPr bwMode="auto">
          <a:xfrm>
            <a:off x="3648076" y="228691"/>
            <a:ext cx="5334000" cy="43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20" tIns="45512" rIns="91020" bIns="45512">
            <a:spAutoFit/>
          </a:bodyPr>
          <a:lstStyle/>
          <a:p>
            <a:pPr algn="r" eaLnBrk="0" hangingPunct="0"/>
            <a:r>
              <a:rPr lang="en-US" sz="2200">
                <a:solidFill>
                  <a:srgbClr val="DDDDDD"/>
                </a:solidFill>
                <a:latin typeface="Calibri" pitchFamily="34" charset="0"/>
                <a:ea typeface="ＭＳ Ｐゴシック" pitchFamily="34" charset="-128"/>
              </a:rPr>
              <a:t>raskar.info/trillionfps</a:t>
            </a:r>
            <a:endParaRPr lang="en-US" sz="2400">
              <a:solidFill>
                <a:srgbClr val="DDDDDD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186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Text Placeholder 3"/>
          <p:cNvSpPr>
            <a:spLocks noGrp="1"/>
          </p:cNvSpPr>
          <p:nvPr>
            <p:ph type="body" idx="1"/>
          </p:nvPr>
        </p:nvSpPr>
        <p:spPr>
          <a:xfrm>
            <a:off x="609600" y="3276600"/>
            <a:ext cx="8153400" cy="2895600"/>
          </a:xfrm>
        </p:spPr>
        <p:txBody>
          <a:bodyPr/>
          <a:lstStyle/>
          <a:p>
            <a:r>
              <a:rPr lang="en-US" sz="5400" dirty="0" smtClean="0">
                <a:solidFill>
                  <a:schemeClr val="tx1"/>
                </a:solidFill>
              </a:rPr>
              <a:t>[Need a good final slide .. ]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11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34400" dirty="0" smtClean="0"/>
              <a:t>END</a:t>
            </a:r>
            <a:endParaRPr lang="en-US" sz="34400" dirty="0"/>
          </a:p>
        </p:txBody>
      </p:sp>
    </p:spTree>
    <p:extLst>
      <p:ext uri="{BB962C8B-B14F-4D97-AF65-F5344CB8AC3E}">
        <p14:creationId xmlns:p14="http://schemas.microsoft.com/office/powerpoint/2010/main" val="38936265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34400" dirty="0" smtClean="0"/>
              <a:t>END</a:t>
            </a:r>
            <a:endParaRPr lang="en-US" sz="34400" dirty="0"/>
          </a:p>
        </p:txBody>
      </p:sp>
    </p:spTree>
    <p:extLst>
      <p:ext uri="{BB962C8B-B14F-4D97-AF65-F5344CB8AC3E}">
        <p14:creationId xmlns:p14="http://schemas.microsoft.com/office/powerpoint/2010/main" val="28251809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34400" dirty="0" smtClean="0"/>
              <a:t>END</a:t>
            </a:r>
            <a:endParaRPr lang="en-US" sz="34400" dirty="0"/>
          </a:p>
        </p:txBody>
      </p:sp>
    </p:spTree>
    <p:extLst>
      <p:ext uri="{BB962C8B-B14F-4D97-AF65-F5344CB8AC3E}">
        <p14:creationId xmlns:p14="http://schemas.microsoft.com/office/powerpoint/2010/main" val="12125678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24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246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609609"/>
            <a:ext cx="7969250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52801" y="3810000"/>
            <a:ext cx="1752600" cy="22098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0" tIns="45512" rIns="91020" bIns="45512" anchor="ctr"/>
          <a:lstStyle/>
          <a:p>
            <a:pPr algn="ctr" eaLnBrk="0" hangingPunct="0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32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27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276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66"/>
            <a:ext cx="5334000" cy="648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151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3200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6000" dirty="0" err="1" smtClean="0"/>
              <a:t>Femto</a:t>
            </a:r>
            <a:r>
              <a:rPr lang="en-US" sz="6000" dirty="0" smtClean="0"/>
              <a:t>-Photography</a:t>
            </a:r>
            <a:br>
              <a:rPr lang="en-US" sz="6000" dirty="0" smtClean="0"/>
            </a:b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 smtClean="0"/>
              <a:t> </a:t>
            </a:r>
            <a:r>
              <a:rPr lang="en-US" sz="6000" dirty="0" smtClean="0">
                <a:solidFill>
                  <a:schemeClr val="bg1">
                    <a:lumMod val="50000"/>
                  </a:schemeClr>
                </a:solidFill>
              </a:rPr>
              <a:t>Recording Bullet of </a:t>
            </a:r>
            <a:r>
              <a:rPr lang="en-US" sz="6000" dirty="0" smtClean="0"/>
              <a:t>Light</a:t>
            </a:r>
            <a:br>
              <a:rPr lang="en-US" sz="6000" dirty="0" smtClean="0"/>
            </a:br>
            <a:r>
              <a:rPr lang="en-US" sz="6000" dirty="0" smtClean="0">
                <a:solidFill>
                  <a:schemeClr val="bg1">
                    <a:lumMod val="50000"/>
                  </a:schemeClr>
                </a:solidFill>
              </a:rPr>
              <a:t>1000000x</a:t>
            </a:r>
            <a:endParaRPr lang="en-US" sz="6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84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927" y="0"/>
            <a:ext cx="106633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76200" y="228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Photons </a:t>
            </a:r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Wingdings" pitchFamily="2" charset="2"/>
              </a:rPr>
              <a:t>at Speed of Light</a:t>
            </a:r>
            <a:endParaRPr lang="en-US" sz="4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436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927" y="0"/>
            <a:ext cx="106633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rot="1902912">
            <a:off x="6340428" y="5399366"/>
            <a:ext cx="4191000" cy="381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1902912">
            <a:off x="2373183" y="2759444"/>
            <a:ext cx="3454926" cy="318622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86000" y="1600200"/>
            <a:ext cx="1126580" cy="112658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-408414" y="4482"/>
            <a:ext cx="10532327" cy="685351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62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76800" y="217874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Bullet </a:t>
            </a:r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Wingdings" pitchFamily="2" charset="2"/>
              </a:rPr>
              <a:t>of Light</a:t>
            </a:r>
            <a:endParaRPr lang="en-US" sz="4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604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www.mit.edu/~velten/press/content/pictures/bottle_pho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1" y="-29844"/>
            <a:ext cx="9788527" cy="688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57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Bullet in a Bottle ..</a:t>
            </a:r>
            <a:endParaRPr lang="en-US" sz="4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848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pic>
        <p:nvPicPr>
          <p:cNvPr id="4" name="Bottlebw_music (1)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68275" y="228745"/>
            <a:ext cx="9296400" cy="6386513"/>
          </a:xfrm>
        </p:spPr>
      </p:pic>
    </p:spTree>
    <p:extLst>
      <p:ext uri="{BB962C8B-B14F-4D97-AF65-F5344CB8AC3E}">
        <p14:creationId xmlns:p14="http://schemas.microsoft.com/office/powerpoint/2010/main" val="3142832984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pic>
        <p:nvPicPr>
          <p:cNvPr id="4" name="Bottlebw_music (1)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68275" y="228745"/>
            <a:ext cx="9296400" cy="6386513"/>
          </a:xfrm>
        </p:spPr>
      </p:pic>
      <p:sp>
        <p:nvSpPr>
          <p:cNvPr id="336900" name="Rectangle 5"/>
          <p:cNvSpPr>
            <a:spLocks noChangeArrowheads="1"/>
          </p:cNvSpPr>
          <p:nvPr/>
        </p:nvSpPr>
        <p:spPr bwMode="auto">
          <a:xfrm>
            <a:off x="2209800" y="5943692"/>
            <a:ext cx="5334000" cy="43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20" tIns="45512" rIns="91020" bIns="45512">
            <a:spAutoFit/>
          </a:bodyPr>
          <a:lstStyle/>
          <a:p>
            <a:pPr algn="ctr" eaLnBrk="0" hangingPunct="0"/>
            <a:r>
              <a:rPr lang="en-US" sz="2200">
                <a:solidFill>
                  <a:srgbClr val="DDDDDD"/>
                </a:solidFill>
                <a:latin typeface="Calibri" pitchFamily="34" charset="0"/>
                <a:ea typeface="ＭＳ Ｐゴシック" pitchFamily="34" charset="-128"/>
              </a:rPr>
              <a:t>Bullet of Light        ~0.3mm long</a:t>
            </a:r>
            <a:endParaRPr lang="en-US" sz="2400">
              <a:solidFill>
                <a:srgbClr val="DDDDDD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336901" name="Rectangle 5"/>
          <p:cNvSpPr>
            <a:spLocks noChangeArrowheads="1"/>
          </p:cNvSpPr>
          <p:nvPr/>
        </p:nvSpPr>
        <p:spPr bwMode="auto">
          <a:xfrm>
            <a:off x="1295400" y="6351680"/>
            <a:ext cx="7086600" cy="430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20" tIns="45512" rIns="91020" bIns="45512">
            <a:spAutoFit/>
          </a:bodyPr>
          <a:lstStyle/>
          <a:p>
            <a:pPr algn="ctr"/>
            <a:r>
              <a:rPr lang="en-US" sz="2200">
                <a:solidFill>
                  <a:srgbClr val="DDDDDD"/>
                </a:solidFill>
                <a:latin typeface="Calibri" pitchFamily="34" charset="0"/>
                <a:ea typeface="ＭＳ Ｐゴシック" pitchFamily="34" charset="-128"/>
              </a:rPr>
              <a:t>Trillion  FPS, </a:t>
            </a:r>
            <a:r>
              <a:rPr lang="en-US" sz="2000">
                <a:solidFill>
                  <a:srgbClr val="DDDDDD"/>
                </a:solidFill>
                <a:latin typeface="Calibri" pitchFamily="34" charset="0"/>
                <a:ea typeface="ＭＳ Ｐゴシック" pitchFamily="34" charset="-128"/>
              </a:rPr>
              <a:t>Velten, Lawson, Bawendi, Raskar 2011</a:t>
            </a:r>
          </a:p>
        </p:txBody>
      </p:sp>
    </p:spTree>
    <p:extLst>
      <p:ext uri="{BB962C8B-B14F-4D97-AF65-F5344CB8AC3E}">
        <p14:creationId xmlns:p14="http://schemas.microsoft.com/office/powerpoint/2010/main" val="591460127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s2009">
      <a:dk1>
        <a:srgbClr val="581D56"/>
      </a:dk1>
      <a:lt1>
        <a:srgbClr val="917733"/>
      </a:lt1>
      <a:dk2>
        <a:srgbClr val="473715"/>
      </a:dk2>
      <a:lt2>
        <a:srgbClr val="F2F39F"/>
      </a:lt2>
      <a:accent1>
        <a:srgbClr val="DCE165"/>
      </a:accent1>
      <a:accent2>
        <a:srgbClr val="227A4D"/>
      </a:accent2>
      <a:accent3>
        <a:srgbClr val="89A787"/>
      </a:accent3>
      <a:accent4>
        <a:srgbClr val="DADADA"/>
      </a:accent4>
      <a:accent5>
        <a:srgbClr val="C7DCF3"/>
      </a:accent5>
      <a:accent6>
        <a:srgbClr val="C7AEB6"/>
      </a:accent6>
      <a:hlink>
        <a:srgbClr val="DCE165"/>
      </a:hlink>
      <a:folHlink>
        <a:srgbClr val="F2F39F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A47F33"/>
        </a:dk1>
        <a:lt1>
          <a:srgbClr val="FFFFFF"/>
        </a:lt1>
        <a:dk2>
          <a:srgbClr val="483225"/>
        </a:dk2>
        <a:lt2>
          <a:srgbClr val="FFFFFF"/>
        </a:lt2>
        <a:accent1>
          <a:srgbClr val="92BFEB"/>
        </a:accent1>
        <a:accent2>
          <a:srgbClr val="F99D1C"/>
        </a:accent2>
        <a:accent3>
          <a:srgbClr val="B1ADAC"/>
        </a:accent3>
        <a:accent4>
          <a:srgbClr val="DADADA"/>
        </a:accent4>
        <a:accent5>
          <a:srgbClr val="C7DCF3"/>
        </a:accent5>
        <a:accent6>
          <a:srgbClr val="E28E18"/>
        </a:accent6>
        <a:hlink>
          <a:srgbClr val="A4D767"/>
        </a:hlink>
        <a:folHlink>
          <a:srgbClr val="00308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31_ilampsThu6pm">
  <a:themeElements>
    <a:clrScheme name="">
      <a:dk1>
        <a:srgbClr val="5F5F5F"/>
      </a:dk1>
      <a:lt1>
        <a:srgbClr val="DDDDDD"/>
      </a:lt1>
      <a:dk2>
        <a:srgbClr val="000000"/>
      </a:dk2>
      <a:lt2>
        <a:srgbClr val="DDDDDD"/>
      </a:lt2>
      <a:accent1>
        <a:srgbClr val="00CC99"/>
      </a:accent1>
      <a:accent2>
        <a:srgbClr val="3333CC"/>
      </a:accent2>
      <a:accent3>
        <a:srgbClr val="AAAAAA"/>
      </a:accent3>
      <a:accent4>
        <a:srgbClr val="BDBDBD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lampsThu6p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itchFamily="34" charset="-128"/>
          </a:defRPr>
        </a:defPPr>
      </a:lstStyle>
    </a:lnDef>
  </a:objectDefaults>
  <a:extraClrSchemeLst>
    <a:extraClrScheme>
      <a:clrScheme name="ilampsThu6p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ampsThu6pm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lampsThu6pm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ampsThu6pm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ampsThu6p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ampsThu6p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lampsThu6p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5F5F5F"/>
    </a:dk1>
    <a:lt1>
      <a:srgbClr val="DDDDDD"/>
    </a:lt1>
    <a:dk2>
      <a:srgbClr val="000000"/>
    </a:dk2>
    <a:lt2>
      <a:srgbClr val="DDDDDD"/>
    </a:lt2>
    <a:accent1>
      <a:srgbClr val="00CC99"/>
    </a:accent1>
    <a:accent2>
      <a:srgbClr val="3333CC"/>
    </a:accent2>
    <a:accent3>
      <a:srgbClr val="AAAAAA"/>
    </a:accent3>
    <a:accent4>
      <a:srgbClr val="BDBDBD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5F5F5F"/>
    </a:dk1>
    <a:lt1>
      <a:srgbClr val="DDDDDD"/>
    </a:lt1>
    <a:dk2>
      <a:srgbClr val="000000"/>
    </a:dk2>
    <a:lt2>
      <a:srgbClr val="DDDDDD"/>
    </a:lt2>
    <a:accent1>
      <a:srgbClr val="00CC99"/>
    </a:accent1>
    <a:accent2>
      <a:srgbClr val="3333CC"/>
    </a:accent2>
    <a:accent3>
      <a:srgbClr val="AAAAAA"/>
    </a:accent3>
    <a:accent4>
      <a:srgbClr val="BDBDBD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5F5F5F"/>
    </a:dk1>
    <a:lt1>
      <a:srgbClr val="DDDDDD"/>
    </a:lt1>
    <a:dk2>
      <a:srgbClr val="000000"/>
    </a:dk2>
    <a:lt2>
      <a:srgbClr val="DDDDDD"/>
    </a:lt2>
    <a:accent1>
      <a:srgbClr val="00CC99"/>
    </a:accent1>
    <a:accent2>
      <a:srgbClr val="3333CC"/>
    </a:accent2>
    <a:accent3>
      <a:srgbClr val="AAAAAA"/>
    </a:accent3>
    <a:accent4>
      <a:srgbClr val="BDBDBD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5F5F5F"/>
    </a:dk1>
    <a:lt1>
      <a:srgbClr val="DDDDDD"/>
    </a:lt1>
    <a:dk2>
      <a:srgbClr val="000000"/>
    </a:dk2>
    <a:lt2>
      <a:srgbClr val="DDDDDD"/>
    </a:lt2>
    <a:accent1>
      <a:srgbClr val="00CC99"/>
    </a:accent1>
    <a:accent2>
      <a:srgbClr val="3333CC"/>
    </a:accent2>
    <a:accent3>
      <a:srgbClr val="AAAAAA"/>
    </a:accent3>
    <a:accent4>
      <a:srgbClr val="BDBDBD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8296</TotalTime>
  <Words>848</Words>
  <Application>Microsoft Office PowerPoint</Application>
  <PresentationFormat>On-screen Show (4:3)</PresentationFormat>
  <Paragraphs>137</Paragraphs>
  <Slides>39</Slides>
  <Notes>29</Notes>
  <HiddenSlides>1</HiddenSlides>
  <MMClips>4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Custom Design</vt:lpstr>
      <vt:lpstr>4_Blank Presentation</vt:lpstr>
      <vt:lpstr>6_Blank Presentation</vt:lpstr>
      <vt:lpstr>7_Office Theme</vt:lpstr>
      <vt:lpstr>9_Office Theme</vt:lpstr>
      <vt:lpstr>2_Office Theme</vt:lpstr>
      <vt:lpstr>31_ilampsThu6pm</vt:lpstr>
      <vt:lpstr>4_Office Theme</vt:lpstr>
      <vt:lpstr>PowerPoint Presentation</vt:lpstr>
      <vt:lpstr>Super Human Vision</vt:lpstr>
      <vt:lpstr>PowerPoint Presentation</vt:lpstr>
      <vt:lpstr>Femto-Photography   Recording Bullet of Light 1000000x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Tomato movie http://www.youtube.com/watch?v=9RbLLYCiyGE</vt:lpstr>
      <vt:lpstr>PowerPoint Presentation</vt:lpstr>
      <vt:lpstr>Painting a Photo In Time</vt:lpstr>
      <vt:lpstr>PowerPoint Presentation</vt:lpstr>
      <vt:lpstr>PowerPoint Presentation</vt:lpstr>
      <vt:lpstr>PowerPoint Presentation</vt:lpstr>
      <vt:lpstr>[Wide shot of expt setup]</vt:lpstr>
      <vt:lpstr>Nature  video http://www.youtube.com/watch?v=JWDocXPy-iQ</vt:lpstr>
      <vt:lpstr>PowerPoint Presentation</vt:lpstr>
      <vt:lpstr>PowerPoint Presentation</vt:lpstr>
      <vt:lpstr>Ultra-sound with Light (see under the skin)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  <vt:lpstr>END</vt:lpstr>
      <vt:lpstr>END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= Illusion</dc:title>
  <dc:creator>ramesh</dc:creator>
  <cp:lastModifiedBy>user</cp:lastModifiedBy>
  <cp:revision>189</cp:revision>
  <dcterms:created xsi:type="dcterms:W3CDTF">2005-09-09T16:16:59Z</dcterms:created>
  <dcterms:modified xsi:type="dcterms:W3CDTF">2012-06-15T05:53:50Z</dcterms:modified>
</cp:coreProperties>
</file>