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83" r:id="rId1"/>
    <p:sldMasterId id="2147492562" r:id="rId2"/>
    <p:sldMasterId id="2147494838" r:id="rId3"/>
    <p:sldMasterId id="2147494863" r:id="rId4"/>
    <p:sldMasterId id="2147494887" r:id="rId5"/>
    <p:sldMasterId id="2147494916" r:id="rId6"/>
    <p:sldMasterId id="2147494940" r:id="rId7"/>
    <p:sldMasterId id="2147494968" r:id="rId8"/>
  </p:sldMasterIdLst>
  <p:notesMasterIdLst>
    <p:notesMasterId r:id="rId36"/>
  </p:notesMasterIdLst>
  <p:sldIdLst>
    <p:sldId id="903" r:id="rId9"/>
    <p:sldId id="1011" r:id="rId10"/>
    <p:sldId id="906" r:id="rId11"/>
    <p:sldId id="907" r:id="rId12"/>
    <p:sldId id="908" r:id="rId13"/>
    <p:sldId id="965" r:id="rId14"/>
    <p:sldId id="964" r:id="rId15"/>
    <p:sldId id="967" r:id="rId16"/>
    <p:sldId id="968" r:id="rId17"/>
    <p:sldId id="969" r:id="rId18"/>
    <p:sldId id="970" r:id="rId19"/>
    <p:sldId id="971" r:id="rId20"/>
    <p:sldId id="972" r:id="rId21"/>
    <p:sldId id="973" r:id="rId22"/>
    <p:sldId id="974" r:id="rId23"/>
    <p:sldId id="975" r:id="rId24"/>
    <p:sldId id="909" r:id="rId25"/>
    <p:sldId id="966" r:id="rId26"/>
    <p:sldId id="914" r:id="rId27"/>
    <p:sldId id="915" r:id="rId28"/>
    <p:sldId id="910" r:id="rId29"/>
    <p:sldId id="1014" r:id="rId30"/>
    <p:sldId id="1012" r:id="rId31"/>
    <p:sldId id="1018" r:id="rId32"/>
    <p:sldId id="1015" r:id="rId33"/>
    <p:sldId id="1016" r:id="rId34"/>
    <p:sldId id="101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35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7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604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1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67508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20996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74510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28016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047" autoAdjust="0"/>
  </p:normalViewPr>
  <p:slideViewPr>
    <p:cSldViewPr>
      <p:cViewPr>
        <p:scale>
          <a:sx n="60" d="100"/>
          <a:sy n="60" d="100"/>
        </p:scale>
        <p:origin x="-149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C782C0-9027-48FB-B0F0-01E1E2563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35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7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04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4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67508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996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4510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8016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Ramesh Raskar</a:t>
            </a:r>
            <a:br>
              <a:rPr lang="en-US" smtClean="0">
                <a:solidFill>
                  <a:srgbClr val="FFFFFF"/>
                </a:solidFill>
                <a:latin typeface="Berlin Sans FB" pitchFamily="34" charset="0"/>
              </a:rPr>
            </a:br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Associate Professor</a:t>
            </a:r>
          </a:p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MIT Media Lab</a:t>
            </a:r>
          </a:p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http://raskar.info</a:t>
            </a:r>
          </a:p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http://cameraculture.info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Gill Sans" charset="0"/>
                <a:ea typeface="ヒラギノ角ゴ Pro W3" charset="-128"/>
              </a:rPr>
              <a:t>My idea is to use the multiple bounces of light i.e. echoes of light.</a:t>
            </a:r>
          </a:p>
          <a:p>
            <a:endParaRPr lang="en-US" smtClean="0">
              <a:latin typeface="Gill Sans" charset="0"/>
              <a:ea typeface="ヒラギノ角ゴ Pro W3" charset="-128"/>
            </a:endParaRPr>
          </a:p>
          <a:p>
            <a:r>
              <a:rPr lang="en-US" smtClean="0">
                <a:latin typeface="Gill Sans" charset="0"/>
                <a:ea typeface="ヒラギノ角ゴ Pro W3" charset="-128"/>
              </a:rPr>
              <a:t>Echoes of sound -&gt; Echoes of light</a:t>
            </a:r>
          </a:p>
          <a:p>
            <a:endParaRPr lang="en-US" smtClean="0">
              <a:latin typeface="Gill Sans" charset="0"/>
              <a:ea typeface="ヒラギノ角ゴ Pro W3" charset="-128"/>
            </a:endParaRPr>
          </a:p>
          <a:p>
            <a:r>
              <a:rPr lang="en-US" smtClean="0">
                <a:latin typeface="Gill Sans" charset="0"/>
                <a:ea typeface="ヒラギノ角ゴ Pro W3" charset="-128"/>
              </a:rPr>
              <a:t>We all know about echoes of sound.</a:t>
            </a:r>
          </a:p>
          <a:p>
            <a:r>
              <a:rPr lang="en-US" smtClean="0">
                <a:latin typeface="Gill Sans" charset="0"/>
                <a:ea typeface="ヒラギノ角ゴ Pro W3" charset="-128"/>
              </a:rPr>
              <a:t>But sounds travels slow and we can actually hear the echoes</a:t>
            </a:r>
          </a:p>
          <a:p>
            <a:r>
              <a:rPr lang="en-US" smtClean="0">
                <a:latin typeface="Gill Sans" charset="0"/>
                <a:ea typeface="ヒラギノ角ゴ Pro W3" charset="-128"/>
              </a:rPr>
              <a:t>Light travels fast so we need specialized hardware to ‘listen’ to these echoes.</a:t>
            </a:r>
          </a:p>
          <a:p>
            <a:r>
              <a:rPr lang="en-US" smtClean="0">
                <a:latin typeface="Gill Sans" charset="0"/>
                <a:ea typeface="ヒラギノ角ゴ Pro W3" charset="-128"/>
              </a:rPr>
              <a:t>So we end up using light sources and cameras that run at a trillion frames per second (not a million and not a billion, but trillion)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4" tIns="44937" rIns="89874" bIns="44937"/>
          <a:lstStyle>
            <a:lvl1pPr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854" indent="-285713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2852" indent="-228571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599993" indent="-228571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133" indent="-228571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274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415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8556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5696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6A986324-B934-46EA-804A-3A1965A85EB8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Bottle corrected and color slow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BF8A8-EB02-4DCA-BC5B-09515F5C76DD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68831-2B6F-4A4D-B0FD-020C77F8442F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F85EA-82CC-4630-BEC1-21FE88CA478F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3180A-FB92-4132-83BB-409B4D5ADCA5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4195F-A743-4A57-916B-B7216F1FB4FB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430" y="1936979"/>
            <a:ext cx="8432519" cy="157780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514" y="4502686"/>
            <a:ext cx="8431213" cy="21078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180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947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947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6875"/>
            <a:ext cx="840263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947" y="1798661"/>
            <a:ext cx="4130675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909" y="1798661"/>
            <a:ext cx="4132263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33400" y="16764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95" tIns="45351" rIns="90695" bIns="45351" anchor="ctr"/>
          <a:lstStyle/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105494"/>
            <a:ext cx="12192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ackground-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542057"/>
            <a:ext cx="358140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90801" y="5181733"/>
            <a:ext cx="4419600" cy="36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95" tIns="45351" rIns="90695" bIns="45351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latin typeface="Arial" pitchFamily="34" charset="0"/>
              </a:rPr>
              <a:t>The Media Lab	</a:t>
            </a:r>
            <a:r>
              <a:rPr lang="en-US" sz="1700" smtClean="0">
                <a:solidFill>
                  <a:srgbClr val="000000"/>
                </a:solidFill>
                <a:latin typeface="Arial" pitchFamily="34" charset="0"/>
              </a:rPr>
              <a:t>Camera Culture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343400" y="5257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695" tIns="45351" rIns="90695" bIns="45351"/>
          <a:lstStyle/>
          <a:p>
            <a:endParaRPr lang="en-US"/>
          </a:p>
        </p:txBody>
      </p:sp>
      <p:pic>
        <p:nvPicPr>
          <p:cNvPr id="9" name="Picture 11" descr="cc sketch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10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304760" y="1064917"/>
            <a:ext cx="4423380" cy="461059"/>
          </a:xfrm>
        </p:spPr>
        <p:txBody>
          <a:bodyPr wrap="none">
            <a:spAutoFit/>
          </a:bodyPr>
          <a:lstStyle>
            <a:lvl1pPr algn="r">
              <a:defRPr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600" y="2057400"/>
            <a:ext cx="4343400" cy="1752600"/>
          </a:xfrm>
        </p:spPr>
        <p:txBody>
          <a:bodyPr/>
          <a:lstStyle>
            <a:lvl1pPr marL="0" indent="0" algn="r">
              <a:lnSpc>
                <a:spcPct val="7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165983" y="6565904"/>
            <a:ext cx="1717675" cy="217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5182A39-53F8-4EB5-9385-6A882923E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04" indent="0">
              <a:buNone/>
              <a:defRPr sz="1800"/>
            </a:lvl2pPr>
            <a:lvl3pPr marL="907000" indent="0">
              <a:buNone/>
              <a:defRPr sz="1600"/>
            </a:lvl3pPr>
            <a:lvl4pPr marL="1360485" indent="0">
              <a:buNone/>
              <a:defRPr sz="1400"/>
            </a:lvl4pPr>
            <a:lvl5pPr marL="1814000" indent="0">
              <a:buNone/>
              <a:defRPr sz="1400"/>
            </a:lvl5pPr>
            <a:lvl6pPr marL="2267508" indent="0">
              <a:buNone/>
              <a:defRPr sz="1400"/>
            </a:lvl6pPr>
            <a:lvl7pPr marL="2720996" indent="0">
              <a:buNone/>
              <a:defRPr sz="1400"/>
            </a:lvl7pPr>
            <a:lvl8pPr marL="3174510" indent="0">
              <a:buNone/>
              <a:defRPr sz="1400"/>
            </a:lvl8pPr>
            <a:lvl9pPr marL="36280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23AB366-136A-4832-BD66-54129379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2B0D2AB-2F1F-45A2-B3F0-42FE64D1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D5CCC46-236E-42F3-804E-C0CBC59D1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3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8691891-9901-4848-9678-C9ED18628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D3CF38-1514-4A23-9E1B-D56ACF3AE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4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8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8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5D6F148-AA39-45BB-938A-8018CA755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5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04" indent="0">
              <a:buNone/>
              <a:defRPr sz="2800"/>
            </a:lvl2pPr>
            <a:lvl3pPr marL="907000" indent="0">
              <a:buNone/>
              <a:defRPr sz="2400"/>
            </a:lvl3pPr>
            <a:lvl4pPr marL="1360485" indent="0">
              <a:buNone/>
              <a:defRPr sz="2000"/>
            </a:lvl4pPr>
            <a:lvl5pPr marL="1814000" indent="0">
              <a:buNone/>
              <a:defRPr sz="2000"/>
            </a:lvl5pPr>
            <a:lvl6pPr marL="2267508" indent="0">
              <a:buNone/>
              <a:defRPr sz="2000"/>
            </a:lvl6pPr>
            <a:lvl7pPr marL="2720996" indent="0">
              <a:buNone/>
              <a:defRPr sz="2000"/>
            </a:lvl7pPr>
            <a:lvl8pPr marL="3174510" indent="0">
              <a:buNone/>
              <a:defRPr sz="2000"/>
            </a:lvl8pPr>
            <a:lvl9pPr marL="36280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654B317-986D-4AAF-B54C-0FA6B399B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0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3E10996-9206-4F39-8F4A-A1A7385E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838200"/>
            <a:ext cx="21145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838200"/>
            <a:ext cx="61912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0F2479-35F1-4BA8-BD9D-4D50239BE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1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504" indent="0" algn="ctr">
              <a:buNone/>
              <a:defRPr/>
            </a:lvl2pPr>
            <a:lvl3pPr marL="907000" indent="0" algn="ctr">
              <a:buNone/>
              <a:defRPr/>
            </a:lvl3pPr>
            <a:lvl4pPr marL="1360485" indent="0" algn="ctr">
              <a:buNone/>
              <a:defRPr/>
            </a:lvl4pPr>
            <a:lvl5pPr marL="1814000" indent="0" algn="ctr">
              <a:buNone/>
              <a:defRPr/>
            </a:lvl5pPr>
            <a:lvl6pPr marL="2267508" indent="0" algn="ctr">
              <a:buNone/>
              <a:defRPr/>
            </a:lvl6pPr>
            <a:lvl7pPr marL="2720996" indent="0" algn="ctr">
              <a:buNone/>
              <a:defRPr/>
            </a:lvl7pPr>
            <a:lvl8pPr marL="3174510" indent="0" algn="ctr">
              <a:buNone/>
              <a:defRPr/>
            </a:lvl8pPr>
            <a:lvl9pPr marL="36280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4128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977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04" indent="0">
              <a:buNone/>
              <a:defRPr sz="1800"/>
            </a:lvl2pPr>
            <a:lvl3pPr marL="907000" indent="0">
              <a:buNone/>
              <a:defRPr sz="1600"/>
            </a:lvl3pPr>
            <a:lvl4pPr marL="1360485" indent="0">
              <a:buNone/>
              <a:defRPr sz="1400"/>
            </a:lvl4pPr>
            <a:lvl5pPr marL="1814000" indent="0">
              <a:buNone/>
              <a:defRPr sz="1400"/>
            </a:lvl5pPr>
            <a:lvl6pPr marL="2267508" indent="0">
              <a:buNone/>
              <a:defRPr sz="1400"/>
            </a:lvl6pPr>
            <a:lvl7pPr marL="2720996" indent="0">
              <a:buNone/>
              <a:defRPr sz="1400"/>
            </a:lvl7pPr>
            <a:lvl8pPr marL="3174510" indent="0">
              <a:buNone/>
              <a:defRPr sz="1400"/>
            </a:lvl8pPr>
            <a:lvl9pPr marL="36280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9172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537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3004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042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04" indent="0">
              <a:buNone/>
              <a:defRPr sz="1800"/>
            </a:lvl2pPr>
            <a:lvl3pPr marL="907000" indent="0">
              <a:buNone/>
              <a:defRPr sz="1600"/>
            </a:lvl3pPr>
            <a:lvl4pPr marL="1360485" indent="0">
              <a:buNone/>
              <a:defRPr sz="1400"/>
            </a:lvl4pPr>
            <a:lvl5pPr marL="1814000" indent="0">
              <a:buNone/>
              <a:defRPr sz="1400"/>
            </a:lvl5pPr>
            <a:lvl6pPr marL="2267508" indent="0">
              <a:buNone/>
              <a:defRPr sz="1400"/>
            </a:lvl6pPr>
            <a:lvl7pPr marL="2720996" indent="0">
              <a:buNone/>
              <a:defRPr sz="1400"/>
            </a:lvl7pPr>
            <a:lvl8pPr marL="3174510" indent="0">
              <a:buNone/>
              <a:defRPr sz="1400"/>
            </a:lvl8pPr>
            <a:lvl9pPr marL="36280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67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21740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8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8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2126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04" indent="0">
              <a:buNone/>
              <a:defRPr sz="2800"/>
            </a:lvl2pPr>
            <a:lvl3pPr marL="907000" indent="0">
              <a:buNone/>
              <a:defRPr sz="2400"/>
            </a:lvl3pPr>
            <a:lvl4pPr marL="1360485" indent="0">
              <a:buNone/>
              <a:defRPr sz="2000"/>
            </a:lvl4pPr>
            <a:lvl5pPr marL="1814000" indent="0">
              <a:buNone/>
              <a:defRPr sz="2000"/>
            </a:lvl5pPr>
            <a:lvl6pPr marL="2267508" indent="0">
              <a:buNone/>
              <a:defRPr sz="2000"/>
            </a:lvl6pPr>
            <a:lvl7pPr marL="2720996" indent="0">
              <a:buNone/>
              <a:defRPr sz="2000"/>
            </a:lvl7pPr>
            <a:lvl8pPr marL="3174510" indent="0">
              <a:buNone/>
              <a:defRPr sz="2000"/>
            </a:lvl8pPr>
            <a:lvl9pPr marL="36280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6522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8622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4939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92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63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9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2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4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87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3010"/>
            <a:ext cx="4449762" cy="5130801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99" y="1813010"/>
            <a:ext cx="4449763" cy="5130801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53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535141"/>
            <a:ext cx="4040189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4289" indent="0">
              <a:buNone/>
              <a:defRPr sz="2000" b="1"/>
            </a:lvl2pPr>
            <a:lvl3pPr marL="908565" indent="0">
              <a:buNone/>
              <a:defRPr sz="1800" b="1"/>
            </a:lvl3pPr>
            <a:lvl4pPr marL="1362848" indent="0">
              <a:buNone/>
              <a:defRPr sz="1600" b="1"/>
            </a:lvl4pPr>
            <a:lvl5pPr marL="1817137" indent="0">
              <a:buNone/>
              <a:defRPr sz="1600" b="1"/>
            </a:lvl5pPr>
            <a:lvl6pPr marL="2271425" indent="0">
              <a:buNone/>
              <a:defRPr sz="1600" b="1"/>
            </a:lvl6pPr>
            <a:lvl7pPr marL="2725695" indent="0">
              <a:buNone/>
              <a:defRPr sz="1600" b="1"/>
            </a:lvl7pPr>
            <a:lvl8pPr marL="3179998" indent="0">
              <a:buNone/>
              <a:defRPr sz="1600" b="1"/>
            </a:lvl8pPr>
            <a:lvl9pPr marL="36342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2174879"/>
            <a:ext cx="404018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4289" indent="0">
              <a:buNone/>
              <a:defRPr sz="2000" b="1"/>
            </a:lvl2pPr>
            <a:lvl3pPr marL="908565" indent="0">
              <a:buNone/>
              <a:defRPr sz="1800" b="1"/>
            </a:lvl3pPr>
            <a:lvl4pPr marL="1362848" indent="0">
              <a:buNone/>
              <a:defRPr sz="1600" b="1"/>
            </a:lvl4pPr>
            <a:lvl5pPr marL="1817137" indent="0">
              <a:buNone/>
              <a:defRPr sz="1600" b="1"/>
            </a:lvl5pPr>
            <a:lvl6pPr marL="2271425" indent="0">
              <a:buNone/>
              <a:defRPr sz="1600" b="1"/>
            </a:lvl6pPr>
            <a:lvl7pPr marL="2725695" indent="0">
              <a:buNone/>
              <a:defRPr sz="1600" b="1"/>
            </a:lvl7pPr>
            <a:lvl8pPr marL="3179998" indent="0">
              <a:buNone/>
              <a:defRPr sz="1600" b="1"/>
            </a:lvl8pPr>
            <a:lvl9pPr marL="36342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3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947" y="1798661"/>
            <a:ext cx="4130675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909" y="1798661"/>
            <a:ext cx="4132263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8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3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118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95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289" indent="0">
              <a:buNone/>
              <a:defRPr sz="1100"/>
            </a:lvl2pPr>
            <a:lvl3pPr marL="908565" indent="0">
              <a:buNone/>
              <a:defRPr sz="900"/>
            </a:lvl3pPr>
            <a:lvl4pPr marL="1362848" indent="0">
              <a:buNone/>
              <a:defRPr sz="900"/>
            </a:lvl4pPr>
            <a:lvl5pPr marL="1817137" indent="0">
              <a:buNone/>
              <a:defRPr sz="900"/>
            </a:lvl5pPr>
            <a:lvl6pPr marL="2271425" indent="0">
              <a:buNone/>
              <a:defRPr sz="900"/>
            </a:lvl6pPr>
            <a:lvl7pPr marL="2725695" indent="0">
              <a:buNone/>
              <a:defRPr sz="900"/>
            </a:lvl7pPr>
            <a:lvl8pPr marL="3179998" indent="0">
              <a:buNone/>
              <a:defRPr sz="900"/>
            </a:lvl8pPr>
            <a:lvl9pPr marL="36342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28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289" indent="0">
              <a:buNone/>
              <a:defRPr sz="2700"/>
            </a:lvl2pPr>
            <a:lvl3pPr marL="908565" indent="0">
              <a:buNone/>
              <a:defRPr sz="2500"/>
            </a:lvl3pPr>
            <a:lvl4pPr marL="1362848" indent="0">
              <a:buNone/>
              <a:defRPr sz="2000"/>
            </a:lvl4pPr>
            <a:lvl5pPr marL="1817137" indent="0">
              <a:buNone/>
              <a:defRPr sz="2000"/>
            </a:lvl5pPr>
            <a:lvl6pPr marL="2271425" indent="0">
              <a:buNone/>
              <a:defRPr sz="2000"/>
            </a:lvl6pPr>
            <a:lvl7pPr marL="2725695" indent="0">
              <a:buNone/>
              <a:defRPr sz="2000"/>
            </a:lvl7pPr>
            <a:lvl8pPr marL="3179998" indent="0">
              <a:buNone/>
              <a:defRPr sz="2000"/>
            </a:lvl8pPr>
            <a:lvl9pPr marL="36342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50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4289" indent="0">
              <a:buNone/>
              <a:defRPr sz="1100"/>
            </a:lvl2pPr>
            <a:lvl3pPr marL="908565" indent="0">
              <a:buNone/>
              <a:defRPr sz="900"/>
            </a:lvl3pPr>
            <a:lvl4pPr marL="1362848" indent="0">
              <a:buNone/>
              <a:defRPr sz="900"/>
            </a:lvl4pPr>
            <a:lvl5pPr marL="1817137" indent="0">
              <a:buNone/>
              <a:defRPr sz="900"/>
            </a:lvl5pPr>
            <a:lvl6pPr marL="2271425" indent="0">
              <a:buNone/>
              <a:defRPr sz="900"/>
            </a:lvl6pPr>
            <a:lvl7pPr marL="2725695" indent="0">
              <a:buNone/>
              <a:defRPr sz="900"/>
            </a:lvl7pPr>
            <a:lvl8pPr marL="3179998" indent="0">
              <a:buNone/>
              <a:defRPr sz="900"/>
            </a:lvl8pPr>
            <a:lvl9pPr marL="36342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2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27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3126" y="311230"/>
            <a:ext cx="2262189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92" y="31123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86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467475D-0C2C-4AE2-9D2A-F375EBE04536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5A388C6-2787-4722-9C86-3CE9E8A8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7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5156139-F895-4D2E-8A38-03565A24889A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7336CB8-4056-4754-8E94-F5EBD5A71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90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B047164-856C-4CEB-AA2C-D70372BC05A0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DE6AF52-2FD2-48BA-9D49-DB7DCA852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D86C275-3ADB-414D-8895-E5CDAE25EC74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15E9E1D-E271-49EB-972F-5BF26B9C2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5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23" indent="0">
              <a:buNone/>
              <a:defRPr sz="2000" b="1"/>
            </a:lvl2pPr>
            <a:lvl3pPr marL="910237" indent="0">
              <a:buNone/>
              <a:defRPr sz="1800" b="1"/>
            </a:lvl3pPr>
            <a:lvl4pPr marL="1365350" indent="0">
              <a:buNone/>
              <a:defRPr sz="1600" b="1"/>
            </a:lvl4pPr>
            <a:lvl5pPr marL="1820479" indent="0">
              <a:buNone/>
              <a:defRPr sz="1600" b="1"/>
            </a:lvl5pPr>
            <a:lvl6pPr marL="2275606" indent="0">
              <a:buNone/>
              <a:defRPr sz="1600" b="1"/>
            </a:lvl6pPr>
            <a:lvl7pPr marL="2730714" indent="0">
              <a:buNone/>
              <a:defRPr sz="1600" b="1"/>
            </a:lvl7pPr>
            <a:lvl8pPr marL="3185844" indent="0">
              <a:buNone/>
              <a:defRPr sz="1600" b="1"/>
            </a:lvl8pPr>
            <a:lvl9pPr marL="36409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2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23" indent="0">
              <a:buNone/>
              <a:defRPr sz="2000" b="1"/>
            </a:lvl2pPr>
            <a:lvl3pPr marL="910237" indent="0">
              <a:buNone/>
              <a:defRPr sz="1800" b="1"/>
            </a:lvl3pPr>
            <a:lvl4pPr marL="1365350" indent="0">
              <a:buNone/>
              <a:defRPr sz="1600" b="1"/>
            </a:lvl4pPr>
            <a:lvl5pPr marL="1820479" indent="0">
              <a:buNone/>
              <a:defRPr sz="1600" b="1"/>
            </a:lvl5pPr>
            <a:lvl6pPr marL="2275606" indent="0">
              <a:buNone/>
              <a:defRPr sz="1600" b="1"/>
            </a:lvl6pPr>
            <a:lvl7pPr marL="2730714" indent="0">
              <a:buNone/>
              <a:defRPr sz="1600" b="1"/>
            </a:lvl7pPr>
            <a:lvl8pPr marL="3185844" indent="0">
              <a:buNone/>
              <a:defRPr sz="1600" b="1"/>
            </a:lvl8pPr>
            <a:lvl9pPr marL="36409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5DF7576-48B1-4241-AF96-6596B9B57A02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9062780-70B2-433C-9B5F-64E736BAE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3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CFD9D6F-5592-4BFC-91B5-ECE96E04730F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48052E6-9F66-4B3C-BF9C-0C40BFF21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D7E2EE9-530B-4999-9521-6FE749770B9F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5F42491-2232-4134-8E5E-76E9A4DBE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81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5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5" y="143516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37" indent="0">
              <a:buNone/>
              <a:defRPr sz="1000"/>
            </a:lvl3pPr>
            <a:lvl4pPr marL="1365350" indent="0">
              <a:buNone/>
              <a:defRPr sz="900"/>
            </a:lvl4pPr>
            <a:lvl5pPr marL="1820479" indent="0">
              <a:buNone/>
              <a:defRPr sz="900"/>
            </a:lvl5pPr>
            <a:lvl6pPr marL="2275606" indent="0">
              <a:buNone/>
              <a:defRPr sz="900"/>
            </a:lvl6pPr>
            <a:lvl7pPr marL="2730714" indent="0">
              <a:buNone/>
              <a:defRPr sz="900"/>
            </a:lvl7pPr>
            <a:lvl8pPr marL="3185844" indent="0">
              <a:buNone/>
              <a:defRPr sz="900"/>
            </a:lvl8pPr>
            <a:lvl9pPr marL="36409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59F2C35-0006-405B-BA4C-C20723BECAD1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897F176-C268-45EA-9679-E9E08E13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23" indent="0">
              <a:buNone/>
              <a:defRPr sz="2800"/>
            </a:lvl2pPr>
            <a:lvl3pPr marL="910237" indent="0">
              <a:buNone/>
              <a:defRPr sz="2400"/>
            </a:lvl3pPr>
            <a:lvl4pPr marL="1365350" indent="0">
              <a:buNone/>
              <a:defRPr sz="2000"/>
            </a:lvl4pPr>
            <a:lvl5pPr marL="1820479" indent="0">
              <a:buNone/>
              <a:defRPr sz="2000"/>
            </a:lvl5pPr>
            <a:lvl6pPr marL="2275606" indent="0">
              <a:buNone/>
              <a:defRPr sz="2000"/>
            </a:lvl6pPr>
            <a:lvl7pPr marL="2730714" indent="0">
              <a:buNone/>
              <a:defRPr sz="2000"/>
            </a:lvl7pPr>
            <a:lvl8pPr marL="3185844" indent="0">
              <a:buNone/>
              <a:defRPr sz="2000"/>
            </a:lvl8pPr>
            <a:lvl9pPr marL="364096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37" indent="0">
              <a:buNone/>
              <a:defRPr sz="1000"/>
            </a:lvl3pPr>
            <a:lvl4pPr marL="1365350" indent="0">
              <a:buNone/>
              <a:defRPr sz="900"/>
            </a:lvl4pPr>
            <a:lvl5pPr marL="1820479" indent="0">
              <a:buNone/>
              <a:defRPr sz="900"/>
            </a:lvl5pPr>
            <a:lvl6pPr marL="2275606" indent="0">
              <a:buNone/>
              <a:defRPr sz="900"/>
            </a:lvl6pPr>
            <a:lvl7pPr marL="2730714" indent="0">
              <a:buNone/>
              <a:defRPr sz="900"/>
            </a:lvl7pPr>
            <a:lvl8pPr marL="3185844" indent="0">
              <a:buNone/>
              <a:defRPr sz="900"/>
            </a:lvl8pPr>
            <a:lvl9pPr marL="36409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D24DDAE-4126-4357-88EA-3AC221AD1F73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647F1BF-F9A1-43C7-9DA7-2D4EDF738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8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A9A9AA7-C021-413E-AD25-8BCF87690275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23F8CDD-F285-4400-9408-57035DC1A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5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1D19541-1C09-42D1-9D70-C27446594833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75DCA14-6211-43D2-8DA5-DA4F688EC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1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CA7A-BD79-4B16-8B13-E78D1A8F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8BD0-C5A9-4617-93E7-A7E6E969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7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A14F-37E2-4D29-BC40-6D1C86B1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8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265A-405A-4A9D-9A84-CFD497FDB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3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42B6-0771-41F5-8649-775FE3CA4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6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3" indent="0">
              <a:buNone/>
              <a:defRPr sz="2000" b="1"/>
            </a:lvl2pPr>
            <a:lvl3pPr marL="910182" indent="0">
              <a:buNone/>
              <a:defRPr sz="1800" b="1"/>
            </a:lvl3pPr>
            <a:lvl4pPr marL="1365266" indent="0">
              <a:buNone/>
              <a:defRPr sz="1600" b="1"/>
            </a:lvl4pPr>
            <a:lvl5pPr marL="1820361" indent="0">
              <a:buNone/>
              <a:defRPr sz="1600" b="1"/>
            </a:lvl5pPr>
            <a:lvl6pPr marL="2275459" indent="0">
              <a:buNone/>
              <a:defRPr sz="1600" b="1"/>
            </a:lvl6pPr>
            <a:lvl7pPr marL="2730539" indent="0">
              <a:buNone/>
              <a:defRPr sz="1600" b="1"/>
            </a:lvl7pPr>
            <a:lvl8pPr marL="3185644" indent="0">
              <a:buNone/>
              <a:defRPr sz="1600" b="1"/>
            </a:lvl8pPr>
            <a:lvl9pPr marL="3640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3" indent="0">
              <a:buNone/>
              <a:defRPr sz="2000" b="1"/>
            </a:lvl2pPr>
            <a:lvl3pPr marL="910182" indent="0">
              <a:buNone/>
              <a:defRPr sz="1800" b="1"/>
            </a:lvl3pPr>
            <a:lvl4pPr marL="1365266" indent="0">
              <a:buNone/>
              <a:defRPr sz="1600" b="1"/>
            </a:lvl4pPr>
            <a:lvl5pPr marL="1820361" indent="0">
              <a:buNone/>
              <a:defRPr sz="1600" b="1"/>
            </a:lvl5pPr>
            <a:lvl6pPr marL="2275459" indent="0">
              <a:buNone/>
              <a:defRPr sz="1600" b="1"/>
            </a:lvl6pPr>
            <a:lvl7pPr marL="2730539" indent="0">
              <a:buNone/>
              <a:defRPr sz="1600" b="1"/>
            </a:lvl7pPr>
            <a:lvl8pPr marL="3185644" indent="0">
              <a:buNone/>
              <a:defRPr sz="1600" b="1"/>
            </a:lvl8pPr>
            <a:lvl9pPr marL="3640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3CDB-B70C-471F-BDBD-40BFC5751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2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0847-50F3-4BA8-9673-6A017415E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1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011E-77B6-45D9-9382-C89DB6B38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0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5" y="27313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5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03" indent="0">
              <a:buNone/>
              <a:defRPr sz="1200"/>
            </a:lvl2pPr>
            <a:lvl3pPr marL="910182" indent="0">
              <a:buNone/>
              <a:defRPr sz="1000"/>
            </a:lvl3pPr>
            <a:lvl4pPr marL="1365266" indent="0">
              <a:buNone/>
              <a:defRPr sz="900"/>
            </a:lvl4pPr>
            <a:lvl5pPr marL="1820361" indent="0">
              <a:buNone/>
              <a:defRPr sz="900"/>
            </a:lvl5pPr>
            <a:lvl6pPr marL="2275459" indent="0">
              <a:buNone/>
              <a:defRPr sz="900"/>
            </a:lvl6pPr>
            <a:lvl7pPr marL="2730539" indent="0">
              <a:buNone/>
              <a:defRPr sz="900"/>
            </a:lvl7pPr>
            <a:lvl8pPr marL="3185644" indent="0">
              <a:buNone/>
              <a:defRPr sz="900"/>
            </a:lvl8pPr>
            <a:lvl9pPr marL="3640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55E4-7B7F-4B6D-BC67-F8B064CD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37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03" indent="0">
              <a:buNone/>
              <a:defRPr sz="2800"/>
            </a:lvl2pPr>
            <a:lvl3pPr marL="910182" indent="0">
              <a:buNone/>
              <a:defRPr sz="2400"/>
            </a:lvl3pPr>
            <a:lvl4pPr marL="1365266" indent="0">
              <a:buNone/>
              <a:defRPr sz="2000"/>
            </a:lvl4pPr>
            <a:lvl5pPr marL="1820361" indent="0">
              <a:buNone/>
              <a:defRPr sz="2000"/>
            </a:lvl5pPr>
            <a:lvl6pPr marL="2275459" indent="0">
              <a:buNone/>
              <a:defRPr sz="2000"/>
            </a:lvl6pPr>
            <a:lvl7pPr marL="2730539" indent="0">
              <a:buNone/>
              <a:defRPr sz="2000"/>
            </a:lvl7pPr>
            <a:lvl8pPr marL="3185644" indent="0">
              <a:buNone/>
              <a:defRPr sz="2000"/>
            </a:lvl8pPr>
            <a:lvl9pPr marL="364073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3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03" indent="0">
              <a:buNone/>
              <a:defRPr sz="1200"/>
            </a:lvl2pPr>
            <a:lvl3pPr marL="910182" indent="0">
              <a:buNone/>
              <a:defRPr sz="1000"/>
            </a:lvl3pPr>
            <a:lvl4pPr marL="1365266" indent="0">
              <a:buNone/>
              <a:defRPr sz="900"/>
            </a:lvl4pPr>
            <a:lvl5pPr marL="1820361" indent="0">
              <a:buNone/>
              <a:defRPr sz="900"/>
            </a:lvl5pPr>
            <a:lvl6pPr marL="2275459" indent="0">
              <a:buNone/>
              <a:defRPr sz="900"/>
            </a:lvl6pPr>
            <a:lvl7pPr marL="2730539" indent="0">
              <a:buNone/>
              <a:defRPr sz="900"/>
            </a:lvl7pPr>
            <a:lvl8pPr marL="3185644" indent="0">
              <a:buNone/>
              <a:defRPr sz="900"/>
            </a:lvl8pPr>
            <a:lvl9pPr marL="3640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DCE9-F68D-4B53-B19D-3FBDCE11E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3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3FF9-85DF-409B-88FC-DD475B89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0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605F-3222-4965-9F1F-3A20F6F41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6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77" indent="0" algn="ctr">
              <a:buNone/>
              <a:defRPr/>
            </a:lvl2pPr>
            <a:lvl3pPr marL="910147" indent="0" algn="ctr">
              <a:buNone/>
              <a:defRPr/>
            </a:lvl3pPr>
            <a:lvl4pPr marL="1365212" indent="0" algn="ctr">
              <a:buNone/>
              <a:defRPr/>
            </a:lvl4pPr>
            <a:lvl5pPr marL="1820291" indent="0" algn="ctr">
              <a:buNone/>
              <a:defRPr/>
            </a:lvl5pPr>
            <a:lvl6pPr marL="2275366" indent="0" algn="ctr">
              <a:buNone/>
              <a:defRPr/>
            </a:lvl6pPr>
            <a:lvl7pPr marL="2730429" indent="0" algn="ctr">
              <a:buNone/>
              <a:defRPr/>
            </a:lvl7pPr>
            <a:lvl8pPr marL="3185516" indent="0" algn="ctr">
              <a:buNone/>
              <a:defRPr/>
            </a:lvl8pPr>
            <a:lvl9pPr marL="36405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EAA4-C191-4C10-A6CC-730D22494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8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158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473D-248C-41AF-9A40-1B604F8A8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87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77" indent="0">
              <a:buNone/>
              <a:defRPr sz="1800"/>
            </a:lvl2pPr>
            <a:lvl3pPr marL="910147" indent="0">
              <a:buNone/>
              <a:defRPr sz="1600"/>
            </a:lvl3pPr>
            <a:lvl4pPr marL="1365212" indent="0">
              <a:buNone/>
              <a:defRPr sz="1400"/>
            </a:lvl4pPr>
            <a:lvl5pPr marL="1820291" indent="0">
              <a:buNone/>
              <a:defRPr sz="1400"/>
            </a:lvl5pPr>
            <a:lvl6pPr marL="2275366" indent="0">
              <a:buNone/>
              <a:defRPr sz="1400"/>
            </a:lvl6pPr>
            <a:lvl7pPr marL="2730429" indent="0">
              <a:buNone/>
              <a:defRPr sz="1400"/>
            </a:lvl7pPr>
            <a:lvl8pPr marL="3185516" indent="0">
              <a:buNone/>
              <a:defRPr sz="1400"/>
            </a:lvl8pPr>
            <a:lvl9pPr marL="36405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11FE-9705-4896-BB67-62FD5543C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20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0F5F-D2F2-4542-ABE1-7E3FC890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2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77" indent="0">
              <a:buNone/>
              <a:defRPr sz="2000" b="1"/>
            </a:lvl2pPr>
            <a:lvl3pPr marL="910147" indent="0">
              <a:buNone/>
              <a:defRPr sz="1800" b="1"/>
            </a:lvl3pPr>
            <a:lvl4pPr marL="1365212" indent="0">
              <a:buNone/>
              <a:defRPr sz="1600" b="1"/>
            </a:lvl4pPr>
            <a:lvl5pPr marL="1820291" indent="0">
              <a:buNone/>
              <a:defRPr sz="1600" b="1"/>
            </a:lvl5pPr>
            <a:lvl6pPr marL="2275366" indent="0">
              <a:buNone/>
              <a:defRPr sz="1600" b="1"/>
            </a:lvl6pPr>
            <a:lvl7pPr marL="2730429" indent="0">
              <a:buNone/>
              <a:defRPr sz="1600" b="1"/>
            </a:lvl7pPr>
            <a:lvl8pPr marL="3185516" indent="0">
              <a:buNone/>
              <a:defRPr sz="1600" b="1"/>
            </a:lvl8pPr>
            <a:lvl9pPr marL="36405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2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77" indent="0">
              <a:buNone/>
              <a:defRPr sz="2000" b="1"/>
            </a:lvl2pPr>
            <a:lvl3pPr marL="910147" indent="0">
              <a:buNone/>
              <a:defRPr sz="1800" b="1"/>
            </a:lvl3pPr>
            <a:lvl4pPr marL="1365212" indent="0">
              <a:buNone/>
              <a:defRPr sz="1600" b="1"/>
            </a:lvl4pPr>
            <a:lvl5pPr marL="1820291" indent="0">
              <a:buNone/>
              <a:defRPr sz="1600" b="1"/>
            </a:lvl5pPr>
            <a:lvl6pPr marL="2275366" indent="0">
              <a:buNone/>
              <a:defRPr sz="1600" b="1"/>
            </a:lvl6pPr>
            <a:lvl7pPr marL="2730429" indent="0">
              <a:buNone/>
              <a:defRPr sz="1600" b="1"/>
            </a:lvl7pPr>
            <a:lvl8pPr marL="3185516" indent="0">
              <a:buNone/>
              <a:defRPr sz="1600" b="1"/>
            </a:lvl8pPr>
            <a:lvl9pPr marL="36405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7A53-6348-4B16-90D9-A650AEAB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7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4D4E-28AA-476D-AAA7-46CC48CD6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1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E296-417C-4141-911D-E835917B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86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5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5" y="143516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77" indent="0">
              <a:buNone/>
              <a:defRPr sz="1200"/>
            </a:lvl2pPr>
            <a:lvl3pPr marL="910147" indent="0">
              <a:buNone/>
              <a:defRPr sz="1000"/>
            </a:lvl3pPr>
            <a:lvl4pPr marL="1365212" indent="0">
              <a:buNone/>
              <a:defRPr sz="900"/>
            </a:lvl4pPr>
            <a:lvl5pPr marL="1820291" indent="0">
              <a:buNone/>
              <a:defRPr sz="900"/>
            </a:lvl5pPr>
            <a:lvl6pPr marL="2275366" indent="0">
              <a:buNone/>
              <a:defRPr sz="900"/>
            </a:lvl6pPr>
            <a:lvl7pPr marL="2730429" indent="0">
              <a:buNone/>
              <a:defRPr sz="900"/>
            </a:lvl7pPr>
            <a:lvl8pPr marL="3185516" indent="0">
              <a:buNone/>
              <a:defRPr sz="900"/>
            </a:lvl8pPr>
            <a:lvl9pPr marL="36405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1572-F228-48BC-BE1B-075E40C05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5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77" indent="0">
              <a:buNone/>
              <a:defRPr sz="2800"/>
            </a:lvl2pPr>
            <a:lvl3pPr marL="910147" indent="0">
              <a:buNone/>
              <a:defRPr sz="2400"/>
            </a:lvl3pPr>
            <a:lvl4pPr marL="1365212" indent="0">
              <a:buNone/>
              <a:defRPr sz="2000"/>
            </a:lvl4pPr>
            <a:lvl5pPr marL="1820291" indent="0">
              <a:buNone/>
              <a:defRPr sz="2000"/>
            </a:lvl5pPr>
            <a:lvl6pPr marL="2275366" indent="0">
              <a:buNone/>
              <a:defRPr sz="2000"/>
            </a:lvl6pPr>
            <a:lvl7pPr marL="2730429" indent="0">
              <a:buNone/>
              <a:defRPr sz="2000"/>
            </a:lvl7pPr>
            <a:lvl8pPr marL="3185516" indent="0">
              <a:buNone/>
              <a:defRPr sz="2000"/>
            </a:lvl8pPr>
            <a:lvl9pPr marL="364058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077" indent="0">
              <a:buNone/>
              <a:defRPr sz="1200"/>
            </a:lvl2pPr>
            <a:lvl3pPr marL="910147" indent="0">
              <a:buNone/>
              <a:defRPr sz="1000"/>
            </a:lvl3pPr>
            <a:lvl4pPr marL="1365212" indent="0">
              <a:buNone/>
              <a:defRPr sz="900"/>
            </a:lvl4pPr>
            <a:lvl5pPr marL="1820291" indent="0">
              <a:buNone/>
              <a:defRPr sz="900"/>
            </a:lvl5pPr>
            <a:lvl6pPr marL="2275366" indent="0">
              <a:buNone/>
              <a:defRPr sz="900"/>
            </a:lvl6pPr>
            <a:lvl7pPr marL="2730429" indent="0">
              <a:buNone/>
              <a:defRPr sz="900"/>
            </a:lvl7pPr>
            <a:lvl8pPr marL="3185516" indent="0">
              <a:buNone/>
              <a:defRPr sz="900"/>
            </a:lvl8pPr>
            <a:lvl9pPr marL="36405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AA58-A86A-4C32-ADB8-0BB48D6F5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2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E0F1-3FA7-4676-9AD7-6114AE7C6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4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048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5574-B0F4-40F6-8613-FE6209F9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8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8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981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1" y="1600200"/>
            <a:ext cx="4229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F087-138D-4436-A340-C7839DC65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1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2" y="304800"/>
            <a:ext cx="86106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4443-5FA3-4BCC-9930-10E46183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4229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3BD3-5890-4CBC-A781-8ACAFAB8C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9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1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1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56BB-FB64-4102-878C-F45A9FD8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3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20FB08FD-4696-4BB0-93F2-600193D68F52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A86257FC-FD21-410B-8CDC-D93115B4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3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5B31C4FC-B7F0-48B7-A792-75CE596E5729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7A26BF68-947B-4861-967F-214F41A5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9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A904F0A8-155B-4615-B7A7-F2BA4A20FF7E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BD97D708-5D3D-47A7-BC66-790656203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28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FC503329-DB9C-4DFB-BEC1-FB8DA53A1842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DE0AF67A-70FB-4C83-B21C-105E3DB0C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55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40D598FA-0B1A-4811-8135-DAE2635C8751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2C5EB1F6-916B-4F1A-A1A0-4E153A8D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0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E9F4C8F-BD21-43CB-921D-7E3B3B300DDF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317A2A29-7C33-4299-9626-9A4564547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04" indent="0">
              <a:buNone/>
              <a:defRPr sz="2800"/>
            </a:lvl2pPr>
            <a:lvl3pPr marL="907000" indent="0">
              <a:buNone/>
              <a:defRPr sz="2400"/>
            </a:lvl3pPr>
            <a:lvl4pPr marL="1360485" indent="0">
              <a:buNone/>
              <a:defRPr sz="2000"/>
            </a:lvl4pPr>
            <a:lvl5pPr marL="1814000" indent="0">
              <a:buNone/>
              <a:defRPr sz="2000"/>
            </a:lvl5pPr>
            <a:lvl6pPr marL="2267508" indent="0">
              <a:buNone/>
              <a:defRPr sz="2000"/>
            </a:lvl6pPr>
            <a:lvl7pPr marL="2720996" indent="0">
              <a:buNone/>
              <a:defRPr sz="2000"/>
            </a:lvl7pPr>
            <a:lvl8pPr marL="3174510" indent="0">
              <a:buNone/>
              <a:defRPr sz="2000"/>
            </a:lvl8pPr>
            <a:lvl9pPr marL="36280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776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D9E4BBBD-67A7-4B69-B1CA-01884C362202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4FE4EFDC-A238-4B3B-999B-D7C153B1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4DD2DA61-B6AD-4F40-83F2-DED67DFDF3A1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872F8E78-FC29-4D6F-89BF-B6076E427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4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58439851-0CB6-44C7-A176-776CAAC75456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94545BD-9A1B-4C8A-BC7D-4BF6A6296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6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7A06E016-E022-4782-907E-55438322DF0E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652FDAA-676A-4DDF-98E1-9765D9E0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3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E87EE7DA-9455-4319-A009-AD6B2AC29B04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0CCB37D-75BD-48C2-8846-2C466A0BF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695" tIns="45351" rIns="90695" bIns="453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798661"/>
            <a:ext cx="8415338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449" r:id="rId1"/>
    <p:sldLayoutId id="2147494450" r:id="rId2"/>
    <p:sldLayoutId id="2147494451" r:id="rId3"/>
    <p:sldLayoutId id="2147494452" r:id="rId4"/>
    <p:sldLayoutId id="2147494453" r:id="rId5"/>
    <p:sldLayoutId id="2147494454" r:id="rId6"/>
    <p:sldLayoutId id="2147494455" r:id="rId7"/>
    <p:sldLayoutId id="2147494456" r:id="rId8"/>
    <p:sldLayoutId id="2147494457" r:id="rId9"/>
    <p:sldLayoutId id="2147494458" r:id="rId10"/>
    <p:sldLayoutId id="2147494459" r:id="rId11"/>
    <p:sldLayoutId id="21474944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effectLst>
            <a:outerShdw blurRad="50800" dist="38100" dir="2700000">
              <a:schemeClr val="accent1">
                <a:alpha val="43000"/>
              </a:schemeClr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3504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6pPr>
      <a:lvl7pPr marL="9070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7pPr>
      <a:lvl8pPr marL="1360485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8pPr>
      <a:lvl9pPr marL="18140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9pPr>
    </p:titleStyle>
    <p:bodyStyle>
      <a:lvl1pPr marL="340129" indent="-340129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36947" indent="-283441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6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2pPr>
      <a:lvl3pPr marL="1133748" indent="-226758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3pPr>
      <a:lvl4pPr marL="1587261" indent="-226758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4pPr>
      <a:lvl5pPr marL="2040753" indent="-226758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5pPr>
      <a:lvl6pPr marL="2494259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47761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01257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54754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04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0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5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00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508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6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51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016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11" r:id="rId1"/>
    <p:sldLayoutId id="2147494812" r:id="rId2"/>
    <p:sldLayoutId id="2147494813" r:id="rId3"/>
    <p:sldLayoutId id="2147494814" r:id="rId4"/>
    <p:sldLayoutId id="2147494815" r:id="rId5"/>
    <p:sldLayoutId id="2147494816" r:id="rId6"/>
    <p:sldLayoutId id="2147494817" r:id="rId7"/>
    <p:sldLayoutId id="2147494818" r:id="rId8"/>
    <p:sldLayoutId id="2147494819" r:id="rId9"/>
    <p:sldLayoutId id="2147494820" r:id="rId10"/>
    <p:sldLayoutId id="2147494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5pPr>
      <a:lvl6pPr marL="453504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6pPr>
      <a:lvl7pPr marL="9070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7pPr>
      <a:lvl8pPr marL="1360485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8pPr>
      <a:lvl9pPr marL="18140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9pPr>
    </p:titleStyle>
    <p:bodyStyle>
      <a:lvl1pPr marL="340129" indent="-3401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24242"/>
          </a:solidFill>
          <a:latin typeface="+mn-lt"/>
          <a:ea typeface="+mn-ea"/>
          <a:cs typeface="+mn-cs"/>
        </a:defRPr>
      </a:lvl1pPr>
      <a:lvl2pPr marL="736947" indent="-28344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24242"/>
          </a:solidFill>
          <a:latin typeface="+mn-lt"/>
        </a:defRPr>
      </a:lvl2pPr>
      <a:lvl3pPr marL="1133748" indent="-22675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24242"/>
          </a:solidFill>
          <a:latin typeface="+mn-lt"/>
        </a:defRPr>
      </a:lvl3pPr>
      <a:lvl4pPr marL="1587261" indent="-22675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24242"/>
          </a:solidFill>
          <a:latin typeface="+mn-lt"/>
        </a:defRPr>
      </a:lvl4pPr>
      <a:lvl5pPr marL="2040753" indent="-226758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5pPr>
      <a:lvl6pPr marL="2494259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6pPr>
      <a:lvl7pPr marL="2947761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7pPr>
      <a:lvl8pPr marL="3401257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8pPr>
      <a:lvl9pPr marL="3854754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9pPr>
    </p:bodyStyle>
    <p:otherStyle>
      <a:defPPr>
        <a:defRPr lang="en-US"/>
      </a:defPPr>
      <a:lvl1pPr marL="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04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5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508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51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01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307CB5"/>
                </a:solidFill>
                <a:latin typeface="Arial" charset="0"/>
                <a:ea typeface="+mn-ea"/>
              </a:defRPr>
            </a:lvl1pPr>
          </a:lstStyle>
          <a:p>
            <a:pPr defTabSz="858005">
              <a:defRPr/>
            </a:pPr>
            <a:r>
              <a:rPr lang="it-IT" smtClean="0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051" y="176306"/>
            <a:ext cx="3214687" cy="2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95" tIns="45351" rIns="90695" bIns="45351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defTabSz="858005" eaLnBrk="0" hangingPunct="0">
              <a:defRPr/>
            </a:pPr>
            <a:r>
              <a:rPr lang="en-US" sz="1000" b="1" smtClean="0">
                <a:solidFill>
                  <a:srgbClr val="FFFFFF"/>
                </a:solidFill>
                <a:latin typeface="Helvetica" pitchFamily="34" charset="0"/>
              </a:rPr>
              <a:t>Raskar, Camera Culture, MIT Media Lab</a:t>
            </a:r>
            <a:endParaRPr lang="en-US" sz="1200" smtClean="0">
              <a:solidFill>
                <a:srgbClr val="FFFFFF"/>
              </a:solidFill>
              <a:latin typeface="Helvetica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81186"/>
            <a:ext cx="2741613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4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39" r:id="rId1"/>
    <p:sldLayoutId id="2147494840" r:id="rId2"/>
    <p:sldLayoutId id="2147494841" r:id="rId3"/>
    <p:sldLayoutId id="2147494842" r:id="rId4"/>
    <p:sldLayoutId id="2147494843" r:id="rId5"/>
    <p:sldLayoutId id="2147494844" r:id="rId6"/>
    <p:sldLayoutId id="2147494845" r:id="rId7"/>
    <p:sldLayoutId id="2147494846" r:id="rId8"/>
    <p:sldLayoutId id="2147494847" r:id="rId9"/>
    <p:sldLayoutId id="2147494848" r:id="rId10"/>
    <p:sldLayoutId id="2147494849" r:id="rId11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3504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070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60485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140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0129" indent="-3401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36947" indent="-2834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4" charset="-128"/>
        </a:defRPr>
      </a:lvl2pPr>
      <a:lvl3pPr marL="1133748" indent="-22675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4" charset="-128"/>
        </a:defRPr>
      </a:lvl3pPr>
      <a:lvl4pPr marL="1587261" indent="-22675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4" charset="-128"/>
        </a:defRPr>
      </a:lvl4pPr>
      <a:lvl5pPr marL="2040753" indent="-22675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4" charset="-128"/>
        </a:defRPr>
      </a:lvl5pPr>
      <a:lvl6pPr marL="2494259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47761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01257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54754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04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5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508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51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01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851" tIns="45430" rIns="90851" bIns="454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3"/>
          </a:xfrm>
          <a:prstGeom prst="rect">
            <a:avLst/>
          </a:prstGeom>
        </p:spPr>
        <p:txBody>
          <a:bodyPr vert="horz" lIns="90851" tIns="45430" rIns="90851" bIns="454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0851" tIns="45430" rIns="90851" bIns="4543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565" fontAlgn="auto">
              <a:spcBef>
                <a:spcPts val="0"/>
              </a:spcBef>
              <a:spcAft>
                <a:spcPts val="0"/>
              </a:spcAft>
            </a:pPr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8565" fontAlgn="auto">
                <a:spcBef>
                  <a:spcPts val="0"/>
                </a:spcBef>
                <a:spcAft>
                  <a:spcPts val="0"/>
                </a:spcAft>
              </a:pPr>
              <a:t>6/11/2012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4"/>
          </a:xfrm>
          <a:prstGeom prst="rect">
            <a:avLst/>
          </a:prstGeom>
        </p:spPr>
        <p:txBody>
          <a:bodyPr vert="horz" lIns="90851" tIns="45430" rIns="90851" bIns="4543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56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0851" tIns="45430" rIns="90851" bIns="4543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565" fontAlgn="auto">
              <a:spcBef>
                <a:spcPts val="0"/>
              </a:spcBef>
              <a:spcAft>
                <a:spcPts val="0"/>
              </a:spcAft>
            </a:pPr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85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74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64" r:id="rId1"/>
    <p:sldLayoutId id="2147494865" r:id="rId2"/>
    <p:sldLayoutId id="2147494866" r:id="rId3"/>
    <p:sldLayoutId id="2147494867" r:id="rId4"/>
    <p:sldLayoutId id="2147494868" r:id="rId5"/>
    <p:sldLayoutId id="2147494869" r:id="rId6"/>
    <p:sldLayoutId id="2147494870" r:id="rId7"/>
    <p:sldLayoutId id="2147494871" r:id="rId8"/>
    <p:sldLayoutId id="2147494872" r:id="rId9"/>
    <p:sldLayoutId id="2147494873" r:id="rId10"/>
    <p:sldLayoutId id="2147494874" r:id="rId11"/>
  </p:sldLayoutIdLst>
  <p:txStyles>
    <p:titleStyle>
      <a:lvl1pPr algn="ctr" defTabSz="9085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16" indent="-340716" algn="l" defTabSz="90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223" indent="-283931" algn="l" defTabSz="90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713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001" indent="-227149" algn="l" defTabSz="9085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80" indent="-227149" algn="l" defTabSz="9085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567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860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138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420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89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65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848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137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25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695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998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284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0" tIns="45512" rIns="91020" bIns="45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0" tIns="45512" rIns="91020" bIns="45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020" tIns="45512" rIns="91020" bIns="4551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0D09F79-A555-4540-8872-7D999544C9F1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417"/>
            <a:ext cx="2895600" cy="365125"/>
          </a:xfrm>
          <a:prstGeom prst="rect">
            <a:avLst/>
          </a:prstGeom>
        </p:spPr>
        <p:txBody>
          <a:bodyPr vert="horz" lIns="91020" tIns="45512" rIns="91020" bIns="4551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020" tIns="45512" rIns="91020" bIns="45512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902821C-5972-4D6B-AFB8-F2704FEE1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88" r:id="rId1"/>
    <p:sldLayoutId id="2147494889" r:id="rId2"/>
    <p:sldLayoutId id="2147494890" r:id="rId3"/>
    <p:sldLayoutId id="2147494891" r:id="rId4"/>
    <p:sldLayoutId id="2147494892" r:id="rId5"/>
    <p:sldLayoutId id="2147494893" r:id="rId6"/>
    <p:sldLayoutId id="2147494894" r:id="rId7"/>
    <p:sldLayoutId id="2147494895" r:id="rId8"/>
    <p:sldLayoutId id="2147494896" r:id="rId9"/>
    <p:sldLayoutId id="2147494897" r:id="rId10"/>
    <p:sldLayoutId id="2147494898" r:id="rId11"/>
    <p:sldLayoutId id="21474948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1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2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5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04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45" indent="-3413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77" indent="-28445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02" indent="-227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923" indent="-227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39" indent="-227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164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87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03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22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23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37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50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79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606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714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844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966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5" tIns="45511" rIns="91015" bIns="45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5" tIns="45511" rIns="91015" bIns="45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9"/>
            <a:ext cx="2133600" cy="366713"/>
          </a:xfrm>
          <a:prstGeom prst="rect">
            <a:avLst/>
          </a:prstGeom>
        </p:spPr>
        <p:txBody>
          <a:bodyPr vert="horz" lIns="91015" tIns="45511" rIns="91015" bIns="45511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509"/>
            <a:ext cx="2895600" cy="366713"/>
          </a:xfrm>
          <a:prstGeom prst="rect">
            <a:avLst/>
          </a:prstGeom>
        </p:spPr>
        <p:txBody>
          <a:bodyPr vert="horz" lIns="91015" tIns="45511" rIns="91015" bIns="45511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9"/>
            <a:ext cx="2133600" cy="366713"/>
          </a:xfrm>
          <a:prstGeom prst="rect">
            <a:avLst/>
          </a:prstGeom>
        </p:spPr>
        <p:txBody>
          <a:bodyPr vert="horz" wrap="square" lIns="91015" tIns="45511" rIns="91015" bIns="4551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186AD8C-A1F0-40BD-AF99-7F9932835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17" r:id="rId1"/>
    <p:sldLayoutId id="2147494918" r:id="rId2"/>
    <p:sldLayoutId id="2147494919" r:id="rId3"/>
    <p:sldLayoutId id="2147494920" r:id="rId4"/>
    <p:sldLayoutId id="2147494921" r:id="rId5"/>
    <p:sldLayoutId id="2147494922" r:id="rId6"/>
    <p:sldLayoutId id="2147494923" r:id="rId7"/>
    <p:sldLayoutId id="2147494924" r:id="rId8"/>
    <p:sldLayoutId id="2147494925" r:id="rId9"/>
    <p:sldLayoutId id="2147494926" r:id="rId10"/>
    <p:sldLayoutId id="214749492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354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5103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0182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65266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0361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39763" indent="-339763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37988" indent="-282872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2pPr>
      <a:lvl3pPr marL="1136208" indent="-225986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3pPr>
      <a:lvl4pPr marL="1591318" indent="-225986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4pPr>
      <a:lvl5pPr marL="2046437" indent="-225986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5pPr>
      <a:lvl6pPr marL="2503002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00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185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273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3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82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66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61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59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539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644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730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02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oundRect">
            <a:avLst>
              <a:gd name="adj" fmla="val 519"/>
            </a:avLst>
          </a:prstGeom>
          <a:solidFill>
            <a:srgbClr val="293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12" tIns="45508" rIns="91012" bIns="45508" anchor="ctr"/>
          <a:lstStyle/>
          <a:p>
            <a:pPr eaLnBrk="0" hangingPunct="0"/>
            <a:endParaRPr lang="en-US" sz="2400" smtClean="0">
              <a:solidFill>
                <a:srgbClr val="DDDDDD"/>
              </a:solidFill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04801" y="30208"/>
            <a:ext cx="5334000" cy="2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2" tIns="45508" rIns="91012" bIns="455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DDFF7"/>
                </a:solidFill>
                <a:latin typeface="Verdana" pitchFamily="34" charset="0"/>
                <a:ea typeface="ＭＳ Ｐゴシック" pitchFamily="34" charset="-128"/>
              </a:rPr>
              <a:t>Mitsubishi Electric Research Laboratories</a:t>
            </a:r>
            <a:endParaRPr lang="en-US" sz="1000" b="1" smtClean="0">
              <a:solidFill>
                <a:srgbClr val="CDDFF7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2" tIns="45508" rIns="91012" bIns="45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57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2" tIns="45508" rIns="91012" bIns="455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DDDDDD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2" tIns="45508" rIns="91012" bIns="455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DDDDDD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1A3D7C4-C847-4AC6-A696-801E82CC8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8360" name="Rectangle 10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2" tIns="45508" rIns="91012" bIns="455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0" name="Text Box 1039"/>
          <p:cNvSpPr txBox="1">
            <a:spLocks noChangeArrowheads="1"/>
          </p:cNvSpPr>
          <p:nvPr/>
        </p:nvSpPr>
        <p:spPr bwMode="auto">
          <a:xfrm>
            <a:off x="4495800" y="30208"/>
            <a:ext cx="5334000" cy="2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2" tIns="45508" rIns="91012" bIns="455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EAEAEA"/>
                </a:solidFill>
                <a:latin typeface="Verdana" pitchFamily="34" charset="0"/>
                <a:ea typeface="ＭＳ Ｐゴシック" pitchFamily="34" charset="-128"/>
              </a:rPr>
              <a:t>Special Effects in the Real World</a:t>
            </a:r>
            <a:endParaRPr lang="en-US" sz="1000" b="1" smtClean="0">
              <a:solidFill>
                <a:srgbClr val="EAEAEA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9161" name="Text Box 1040"/>
          <p:cNvSpPr txBox="1">
            <a:spLocks noChangeArrowheads="1"/>
          </p:cNvSpPr>
          <p:nvPr/>
        </p:nvSpPr>
        <p:spPr bwMode="auto">
          <a:xfrm>
            <a:off x="7924800" y="30208"/>
            <a:ext cx="1447800" cy="2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2" tIns="45508" rIns="91012" bIns="455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DDFF7"/>
                </a:solidFill>
                <a:latin typeface="Verdana" pitchFamily="34" charset="0"/>
                <a:ea typeface="ＭＳ Ｐゴシック" pitchFamily="34" charset="-128"/>
              </a:rPr>
              <a:t>Raskar 2006</a:t>
            </a:r>
            <a:endParaRPr lang="en-US" sz="1000" b="1" smtClean="0">
              <a:solidFill>
                <a:srgbClr val="CDDFF7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24586" name="Group 1041"/>
          <p:cNvGrpSpPr>
            <a:grpSpLocks/>
          </p:cNvGrpSpPr>
          <p:nvPr/>
        </p:nvGrpSpPr>
        <p:grpSpPr bwMode="auto">
          <a:xfrm>
            <a:off x="0" y="3"/>
            <a:ext cx="381000" cy="317500"/>
            <a:chOff x="162" y="3161"/>
            <a:chExt cx="1085" cy="908"/>
          </a:xfrm>
        </p:grpSpPr>
        <p:grpSp>
          <p:nvGrpSpPr>
            <p:cNvPr id="24587" name="Group 1042"/>
            <p:cNvGrpSpPr>
              <a:grpSpLocks/>
            </p:cNvGrpSpPr>
            <p:nvPr/>
          </p:nvGrpSpPr>
          <p:grpSpPr bwMode="auto">
            <a:xfrm>
              <a:off x="535" y="3161"/>
              <a:ext cx="337" cy="579"/>
              <a:chOff x="4704" y="1440"/>
              <a:chExt cx="672" cy="1157"/>
            </a:xfrm>
          </p:grpSpPr>
          <p:sp>
            <p:nvSpPr>
              <p:cNvPr id="24594" name="AutoShape 1043"/>
              <p:cNvSpPr>
                <a:spLocks noChangeArrowheads="1"/>
              </p:cNvSpPr>
              <p:nvPr/>
            </p:nvSpPr>
            <p:spPr bwMode="auto">
              <a:xfrm>
                <a:off x="4708" y="1440"/>
                <a:ext cx="667" cy="581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  <p:sp>
            <p:nvSpPr>
              <p:cNvPr id="24595" name="AutoShape 1044"/>
              <p:cNvSpPr>
                <a:spLocks noChangeArrowheads="1"/>
              </p:cNvSpPr>
              <p:nvPr/>
            </p:nvSpPr>
            <p:spPr bwMode="auto">
              <a:xfrm flipV="1">
                <a:off x="4708" y="2021"/>
                <a:ext cx="667" cy="96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</p:grpSp>
        <p:grpSp>
          <p:nvGrpSpPr>
            <p:cNvPr id="24588" name="Group 1045"/>
            <p:cNvGrpSpPr>
              <a:grpSpLocks/>
            </p:cNvGrpSpPr>
            <p:nvPr/>
          </p:nvGrpSpPr>
          <p:grpSpPr bwMode="auto">
            <a:xfrm rot="-7200000">
              <a:off x="284" y="3611"/>
              <a:ext cx="336" cy="580"/>
              <a:chOff x="4704" y="1440"/>
              <a:chExt cx="672" cy="1157"/>
            </a:xfrm>
          </p:grpSpPr>
          <p:sp>
            <p:nvSpPr>
              <p:cNvPr id="24592" name="AutoShape 1046"/>
              <p:cNvSpPr>
                <a:spLocks noChangeArrowheads="1"/>
              </p:cNvSpPr>
              <p:nvPr/>
            </p:nvSpPr>
            <p:spPr bwMode="auto">
              <a:xfrm>
                <a:off x="4743" y="1428"/>
                <a:ext cx="672" cy="57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  <p:sp>
            <p:nvSpPr>
              <p:cNvPr id="24593" name="AutoShape 1047"/>
              <p:cNvSpPr>
                <a:spLocks noChangeArrowheads="1"/>
              </p:cNvSpPr>
              <p:nvPr/>
            </p:nvSpPr>
            <p:spPr bwMode="auto">
              <a:xfrm flipV="1">
                <a:off x="4716" y="2016"/>
                <a:ext cx="672" cy="57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</p:grpSp>
        <p:grpSp>
          <p:nvGrpSpPr>
            <p:cNvPr id="24589" name="Group 1048"/>
            <p:cNvGrpSpPr>
              <a:grpSpLocks/>
            </p:cNvGrpSpPr>
            <p:nvPr/>
          </p:nvGrpSpPr>
          <p:grpSpPr bwMode="auto">
            <a:xfrm rot="7200000" flipH="1">
              <a:off x="789" y="3611"/>
              <a:ext cx="336" cy="580"/>
              <a:chOff x="4704" y="1440"/>
              <a:chExt cx="672" cy="1157"/>
            </a:xfrm>
          </p:grpSpPr>
          <p:sp>
            <p:nvSpPr>
              <p:cNvPr id="24590" name="AutoShape 1049"/>
              <p:cNvSpPr>
                <a:spLocks noChangeArrowheads="1"/>
              </p:cNvSpPr>
              <p:nvPr/>
            </p:nvSpPr>
            <p:spPr bwMode="auto">
              <a:xfrm>
                <a:off x="4702" y="1507"/>
                <a:ext cx="672" cy="55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  <p:sp>
            <p:nvSpPr>
              <p:cNvPr id="24591" name="AutoShape 1050"/>
              <p:cNvSpPr>
                <a:spLocks noChangeArrowheads="1"/>
              </p:cNvSpPr>
              <p:nvPr/>
            </p:nvSpPr>
            <p:spPr bwMode="auto">
              <a:xfrm flipV="1">
                <a:off x="4703" y="2020"/>
                <a:ext cx="672" cy="57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985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4941" r:id="rId1"/>
    <p:sldLayoutId id="2147494942" r:id="rId2"/>
    <p:sldLayoutId id="2147494943" r:id="rId3"/>
    <p:sldLayoutId id="2147494944" r:id="rId4"/>
    <p:sldLayoutId id="2147494945" r:id="rId5"/>
    <p:sldLayoutId id="2147494946" r:id="rId6"/>
    <p:sldLayoutId id="2147494947" r:id="rId7"/>
    <p:sldLayoutId id="2147494948" r:id="rId8"/>
    <p:sldLayoutId id="2147494949" r:id="rId9"/>
    <p:sldLayoutId id="2147494950" r:id="rId10"/>
    <p:sldLayoutId id="2147494951" r:id="rId11"/>
    <p:sldLayoutId id="2147494952" r:id="rId12"/>
    <p:sldLayoutId id="2147494953" r:id="rId13"/>
    <p:sldLayoutId id="2147494954" r:id="rId14"/>
    <p:sldLayoutId id="21474949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5077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0147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65212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0291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39763" indent="-3397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3100">
          <a:solidFill>
            <a:schemeClr val="hlink"/>
          </a:solidFill>
          <a:latin typeface="+mn-lt"/>
          <a:ea typeface="+mn-ea"/>
          <a:cs typeface="+mn-cs"/>
        </a:defRPr>
      </a:lvl1pPr>
      <a:lvl2pPr marL="738001" indent="-282872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600">
          <a:solidFill>
            <a:schemeClr val="hlink"/>
          </a:solidFill>
          <a:latin typeface="+mn-lt"/>
        </a:defRPr>
      </a:lvl2pPr>
      <a:lvl3pPr marL="1079331" indent="-225986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100">
          <a:solidFill>
            <a:schemeClr val="hlink"/>
          </a:solidFill>
          <a:latin typeface="+mn-lt"/>
        </a:defRPr>
      </a:lvl3pPr>
      <a:lvl4pPr marL="1420669" indent="-225986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hlink"/>
          </a:solidFill>
          <a:latin typeface="Arial" charset="0"/>
        </a:defRPr>
      </a:lvl4pPr>
      <a:lvl5pPr marL="1762019" indent="-225986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5pPr>
      <a:lvl6pPr marL="2218486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6pPr>
      <a:lvl7pPr marL="2673558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7pPr>
      <a:lvl8pPr marL="3128619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8pPr>
      <a:lvl9pPr marL="3583707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9pPr>
    </p:bodyStyle>
    <p:otherStyle>
      <a:defPPr>
        <a:defRPr lang="en-US"/>
      </a:defPPr>
      <a:lvl1pPr marL="0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77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47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12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291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366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29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16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585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8B18A47-6D67-4D0E-9315-E621575E2A9E}" type="datetimeFigureOut">
              <a:rPr lang="en-US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2E6DC99-C48B-46BA-9CD5-FD5FF3EC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69" r:id="rId1"/>
    <p:sldLayoutId id="2147494970" r:id="rId2"/>
    <p:sldLayoutId id="2147494971" r:id="rId3"/>
    <p:sldLayoutId id="2147494972" r:id="rId4"/>
    <p:sldLayoutId id="2147494973" r:id="rId5"/>
    <p:sldLayoutId id="2147494974" r:id="rId6"/>
    <p:sldLayoutId id="2147494975" r:id="rId7"/>
    <p:sldLayoutId id="2147494976" r:id="rId8"/>
    <p:sldLayoutId id="2147494977" r:id="rId9"/>
    <p:sldLayoutId id="2147494978" r:id="rId10"/>
    <p:sldLayoutId id="2147494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Color_music%20(4)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slowbg.mp4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WDocXPy-iQ" TargetMode="Externa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RbLLYCiyGE" TargetMode="Externa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bw_music%20(1)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bw_music%20(1)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79" tIns="45343" rIns="90679" bIns="45343" anchor="ctr"/>
          <a:lstStyle/>
          <a:p>
            <a:pPr defTabSz="906919" eaLnBrk="0" hangingPunct="0"/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9" tIns="45343" rIns="90679" bIns="45343" anchor="ctr"/>
          <a:lstStyle/>
          <a:p>
            <a:pPr algn="ctr" defTabSz="906919" eaLnBrk="0" hangingPunct="0"/>
            <a:r>
              <a:rPr lang="en-US" sz="4400">
                <a:solidFill>
                  <a:srgbClr val="FFFFFF"/>
                </a:solidFill>
                <a:latin typeface="Arial"/>
              </a:rPr>
              <a:t>Camera Culture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371600" y="4038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9" tIns="45343" rIns="90679" bIns="45343"/>
          <a:lstStyle/>
          <a:p>
            <a:pPr algn="ctr" defTabSz="906919" eaLnBrk="0" hangingPunct="0">
              <a:spcBef>
                <a:spcPct val="20000"/>
              </a:spcBef>
            </a:pPr>
            <a:r>
              <a:rPr lang="en-US" sz="3200">
                <a:solidFill>
                  <a:srgbClr val="FFFFFF"/>
                </a:solidFill>
                <a:latin typeface="Arial"/>
              </a:rPr>
              <a:t>Ramesh  Raskar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37"/>
            <a:ext cx="9144000" cy="59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990600" y="3976687"/>
            <a:ext cx="1524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79" tIns="45343" rIns="90679" bIns="45343" anchor="ctr"/>
          <a:lstStyle/>
          <a:p>
            <a:pPr defTabSz="906919" eaLnBrk="0" hangingPunct="0"/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52" name="Text Box 7"/>
          <p:cNvSpPr txBox="1">
            <a:spLocks noChangeArrowheads="1"/>
          </p:cNvSpPr>
          <p:nvPr/>
        </p:nvSpPr>
        <p:spPr bwMode="auto">
          <a:xfrm>
            <a:off x="925625" y="4052933"/>
            <a:ext cx="2918129" cy="61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79" tIns="45343" rIns="90679" bIns="45343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defTabSz="906919" eaLnBrk="0" hangingPunct="0"/>
            <a:r>
              <a:rPr lang="en-US" sz="3400" dirty="0">
                <a:solidFill>
                  <a:srgbClr val="FFFFFF"/>
                </a:solidFill>
                <a:latin typeface="Berlin Sans FB" pitchFamily="34" charset="0"/>
              </a:rPr>
              <a:t>MIT Media Lab</a:t>
            </a:r>
          </a:p>
        </p:txBody>
      </p:sp>
      <p:sp>
        <p:nvSpPr>
          <p:cNvPr id="134153" name="Text Box 7"/>
          <p:cNvSpPr txBox="1">
            <a:spLocks noChangeArrowheads="1"/>
          </p:cNvSpPr>
          <p:nvPr/>
        </p:nvSpPr>
        <p:spPr bwMode="auto">
          <a:xfrm>
            <a:off x="925599" y="5216882"/>
            <a:ext cx="2926957" cy="8302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none" lIns="90679" tIns="45343" rIns="90679" bIns="45343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defTabSz="906919" eaLnBrk="0" hangingPunct="0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http://raskar.info</a:t>
            </a:r>
          </a:p>
          <a:p>
            <a:pPr defTabSz="906919" eaLnBrk="0" hangingPunct="0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http://FB.com/rraskar</a:t>
            </a:r>
          </a:p>
        </p:txBody>
      </p:sp>
      <p:sp>
        <p:nvSpPr>
          <p:cNvPr id="134154" name="Text Box 7"/>
          <p:cNvSpPr txBox="1">
            <a:spLocks noChangeArrowheads="1"/>
          </p:cNvSpPr>
          <p:nvPr/>
        </p:nvSpPr>
        <p:spPr bwMode="auto">
          <a:xfrm>
            <a:off x="914445" y="3214814"/>
            <a:ext cx="2552367" cy="8302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79" tIns="45343" rIns="90679" bIns="45343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defTabSz="906919" eaLnBrk="0" hangingPunct="0"/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Ramesh Raskar</a:t>
            </a:r>
            <a:br>
              <a:rPr lang="en-US" smtClean="0">
                <a:solidFill>
                  <a:srgbClr val="FFFFFF"/>
                </a:solidFill>
                <a:latin typeface="Berlin Sans FB" pitchFamily="34" charset="0"/>
              </a:rPr>
            </a:br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Associate Professor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009655"/>
            <a:ext cx="9144000" cy="119972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0695" tIns="45351" rIns="90695" bIns="45351">
            <a:spAutoFit/>
          </a:bodyPr>
          <a:lstStyle/>
          <a:p>
            <a:pPr algn="r" eaLnBrk="0" hangingPunct="0">
              <a:defRPr/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Femto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-Photography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144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ttleColor_music (4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66800" y="533483"/>
            <a:ext cx="10515600" cy="5610225"/>
          </a:xfrm>
        </p:spPr>
      </p:pic>
      <p:sp>
        <p:nvSpPr>
          <p:cNvPr id="337923" name="Rectangle 5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Each frame = ~2ps = 0.6 mm of Light Travel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182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8" y="1143000"/>
            <a:ext cx="85312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47" name="Rectangle 5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Camera  Time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8" y="1143000"/>
            <a:ext cx="85312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1" name="Rectangle 5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Camera  Time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339972" name="Straight Arrow Connector 4"/>
          <p:cNvCxnSpPr>
            <a:cxnSpLocks noChangeShapeType="1"/>
          </p:cNvCxnSpPr>
          <p:nvPr/>
        </p:nvCxnSpPr>
        <p:spPr bwMode="auto">
          <a:xfrm flipV="1">
            <a:off x="6858000" y="4648200"/>
            <a:ext cx="685800" cy="83820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876800" y="914400"/>
            <a:ext cx="0" cy="990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9974" name="Rectangle 8"/>
          <p:cNvSpPr>
            <a:spLocks noChangeArrowheads="1"/>
          </p:cNvSpPr>
          <p:nvPr/>
        </p:nvSpPr>
        <p:spPr bwMode="auto">
          <a:xfrm>
            <a:off x="3648076" y="228691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raskar.info/trillionfps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143000"/>
            <a:ext cx="85455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0995" name="Straight Arrow Connector 3"/>
          <p:cNvCxnSpPr>
            <a:cxnSpLocks noChangeShapeType="1"/>
          </p:cNvCxnSpPr>
          <p:nvPr/>
        </p:nvCxnSpPr>
        <p:spPr bwMode="auto">
          <a:xfrm>
            <a:off x="7105650" y="4895851"/>
            <a:ext cx="1143000" cy="53340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0996" name="Straight Arrow Connector 6"/>
          <p:cNvCxnSpPr>
            <a:cxnSpLocks noChangeShapeType="1"/>
          </p:cNvCxnSpPr>
          <p:nvPr/>
        </p:nvCxnSpPr>
        <p:spPr bwMode="auto">
          <a:xfrm flipH="1">
            <a:off x="6019800" y="4895851"/>
            <a:ext cx="514350" cy="53340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0997" name="Rectangle 8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World  Time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914400"/>
            <a:ext cx="0" cy="990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991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/>
          <a:stretch>
            <a:fillRect/>
          </a:stretch>
        </p:blipFill>
        <p:spPr bwMode="auto">
          <a:xfrm>
            <a:off x="609622" y="1143000"/>
            <a:ext cx="8372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19" name="Rectangle 8"/>
          <p:cNvSpPr>
            <a:spLocks noChangeArrowheads="1"/>
          </p:cNvSpPr>
          <p:nvPr/>
        </p:nvSpPr>
        <p:spPr bwMode="auto">
          <a:xfrm>
            <a:off x="1524000" y="6172222"/>
            <a:ext cx="6324600" cy="3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DDDDDD"/>
                </a:solidFill>
                <a:latin typeface="Arial Unicode MS" pitchFamily="34" charset="-128"/>
                <a:ea typeface="ＭＳ Ｐゴシック" pitchFamily="34" charset="-128"/>
              </a:rPr>
              <a:t> Lorentz transformation: distances, velocities, ordering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2020" name="Rectangle 8"/>
          <p:cNvSpPr>
            <a:spLocks noChangeArrowheads="1"/>
          </p:cNvSpPr>
          <p:nvPr/>
        </p:nvSpPr>
        <p:spPr bwMode="auto">
          <a:xfrm>
            <a:off x="3648076" y="228691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raskar.info/trillionfps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7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ttleslowb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2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/>
          <a:stretch>
            <a:fillRect/>
          </a:stretch>
        </p:blipFill>
        <p:spPr bwMode="auto">
          <a:xfrm>
            <a:off x="609622" y="1143000"/>
            <a:ext cx="8372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67" name="Rectangle 8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World  Time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4068" name="Rectangle 8"/>
          <p:cNvSpPr>
            <a:spLocks noChangeArrowheads="1"/>
          </p:cNvSpPr>
          <p:nvPr/>
        </p:nvSpPr>
        <p:spPr bwMode="auto">
          <a:xfrm>
            <a:off x="3648076" y="228691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raskar.info/trillionfps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8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 descr="bronchios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95" y="889421"/>
            <a:ext cx="4723805" cy="52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Box 7"/>
          <p:cNvSpPr txBox="1">
            <a:spLocks noChangeArrowheads="1"/>
          </p:cNvSpPr>
          <p:nvPr/>
        </p:nvSpPr>
        <p:spPr bwMode="auto">
          <a:xfrm>
            <a:off x="1067195" y="152518"/>
            <a:ext cx="7467005" cy="5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2" tIns="45411" rIns="90822" bIns="45411">
            <a:spAutoFit/>
          </a:bodyPr>
          <a:lstStyle>
            <a:lvl1pPr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defTabSz="90848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>
                <a:latin typeface="Calibri" pitchFamily="34" charset="0"/>
                <a:ea typeface="ＭＳ Ｐゴシック" pitchFamily="34" charset="-128"/>
              </a:rPr>
              <a:t>endoscopy …</a:t>
            </a:r>
          </a:p>
        </p:txBody>
      </p:sp>
    </p:spTree>
    <p:extLst>
      <p:ext uri="{BB962C8B-B14F-4D97-AF65-F5344CB8AC3E}">
        <p14:creationId xmlns:p14="http://schemas.microsoft.com/office/powerpoint/2010/main" val="4757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Placeholder 3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7772400" cy="2895600"/>
          </a:xfrm>
        </p:spPr>
        <p:txBody>
          <a:bodyPr/>
          <a:lstStyle/>
          <a:p>
            <a:r>
              <a:rPr lang="en-US" sz="7200">
                <a:solidFill>
                  <a:schemeClr val="tx1"/>
                </a:solidFill>
              </a:rPr>
              <a:t>Trillion </a:t>
            </a:r>
            <a:br>
              <a:rPr lang="en-US" sz="7200">
                <a:solidFill>
                  <a:schemeClr val="tx1"/>
                </a:solidFill>
              </a:rPr>
            </a:br>
            <a:r>
              <a:rPr lang="en-US" sz="7200">
                <a:solidFill>
                  <a:schemeClr val="tx1"/>
                </a:solidFill>
              </a:rPr>
              <a:t>Frames Per Second Imaging</a:t>
            </a:r>
          </a:p>
          <a:p>
            <a:endParaRPr lang="en-US" sz="7200">
              <a:solidFill>
                <a:schemeClr val="tx1"/>
              </a:solidFill>
            </a:endParaRPr>
          </a:p>
          <a:p>
            <a:r>
              <a:rPr lang="en-US" sz="4800">
                <a:solidFill>
                  <a:schemeClr val="tx1"/>
                </a:solidFill>
              </a:rPr>
              <a:t>http://raskar.info/trillionfps</a:t>
            </a:r>
          </a:p>
        </p:txBody>
      </p:sp>
    </p:spTree>
    <p:extLst>
      <p:ext uri="{BB962C8B-B14F-4D97-AF65-F5344CB8AC3E}">
        <p14:creationId xmlns:p14="http://schemas.microsoft.com/office/powerpoint/2010/main" val="38246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4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4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609609"/>
            <a:ext cx="79692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1" y="3810000"/>
            <a:ext cx="1752600" cy="2209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0" tIns="45512" rIns="91020" bIns="45512"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Super Human Vision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936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6"/>
            <a:ext cx="53340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5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Nature  video</a:t>
            </a:r>
            <a:br>
              <a:rPr lang="en-US" dirty="0" smtClean="0"/>
            </a:br>
            <a:r>
              <a:rPr lang="en-US" sz="2700" dirty="0">
                <a:hlinkClick r:id="rId2"/>
              </a:rPr>
              <a:t>http://www.youtube.com/watch?v=JWDocXPy-iQ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" descr="resc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rescue operations, …</a:t>
            </a:r>
          </a:p>
        </p:txBody>
      </p:sp>
    </p:spTree>
    <p:extLst>
      <p:ext uri="{BB962C8B-B14F-4D97-AF65-F5344CB8AC3E}">
        <p14:creationId xmlns:p14="http://schemas.microsoft.com/office/powerpoint/2010/main" val="41792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Ultra-sound with Light</a:t>
            </a:r>
            <a:br>
              <a:rPr lang="en-US" dirty="0" smtClean="0"/>
            </a:br>
            <a:r>
              <a:rPr lang="en-US" dirty="0" smtClean="0"/>
              <a:t>(see under the skin)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60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Tomato movie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>
                <a:hlinkClick r:id="rId2"/>
              </a:rPr>
              <a:t>http://www.youtube.com/watch?v=9RbLLYCiyGE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916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3" descr="bronchios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89000"/>
            <a:ext cx="47244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extBox 7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bronchoscopies, …</a:t>
            </a:r>
          </a:p>
        </p:txBody>
      </p:sp>
    </p:spTree>
    <p:extLst>
      <p:ext uri="{BB962C8B-B14F-4D97-AF65-F5344CB8AC3E}">
        <p14:creationId xmlns:p14="http://schemas.microsoft.com/office/powerpoint/2010/main" val="37569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 descr="endos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822325"/>
            <a:ext cx="519112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colonoscopies, …</a:t>
            </a:r>
          </a:p>
        </p:txBody>
      </p:sp>
    </p:spTree>
    <p:extLst>
      <p:ext uri="{BB962C8B-B14F-4D97-AF65-F5344CB8AC3E}">
        <p14:creationId xmlns:p14="http://schemas.microsoft.com/office/powerpoint/2010/main" val="33227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 descr="cardios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855663"/>
            <a:ext cx="4729162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cardioscopies, …</a:t>
            </a:r>
          </a:p>
        </p:txBody>
      </p:sp>
    </p:spTree>
    <p:extLst>
      <p:ext uri="{BB962C8B-B14F-4D97-AF65-F5344CB8AC3E}">
        <p14:creationId xmlns:p14="http://schemas.microsoft.com/office/powerpoint/2010/main" val="27157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roomno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4" y="86"/>
            <a:ext cx="7411641" cy="685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610009" y="1219223"/>
            <a:ext cx="3352205" cy="9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2" tIns="45411" rIns="90822" bIns="45411">
            <a:spAutoFit/>
          </a:bodyPr>
          <a:lstStyle>
            <a:lvl1pPr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defTabSz="90848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>
                <a:latin typeface="Calibri" pitchFamily="34" charset="0"/>
                <a:ea typeface="ＭＳ Ｐゴシック" pitchFamily="34" charset="-128"/>
              </a:rPr>
              <a:t>Can you look </a:t>
            </a:r>
            <a:br>
              <a:rPr lang="en-US" sz="2700">
                <a:latin typeface="Calibri" pitchFamily="34" charset="0"/>
                <a:ea typeface="ＭＳ Ｐゴシック" pitchFamily="34" charset="-128"/>
              </a:rPr>
            </a:br>
            <a:r>
              <a:rPr lang="en-US" sz="2700">
                <a:latin typeface="Calibri" pitchFamily="34" charset="0"/>
                <a:ea typeface="ＭＳ Ｐゴシック" pitchFamily="34" charset="-128"/>
              </a:rPr>
              <a:t>around the corner ?</a:t>
            </a:r>
          </a:p>
        </p:txBody>
      </p:sp>
    </p:spTree>
    <p:extLst>
      <p:ext uri="{BB962C8B-B14F-4D97-AF65-F5344CB8AC3E}">
        <p14:creationId xmlns:p14="http://schemas.microsoft.com/office/powerpoint/2010/main" val="423001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8"/>
          <p:cNvGrpSpPr>
            <a:grpSpLocks/>
          </p:cNvGrpSpPr>
          <p:nvPr/>
        </p:nvGrpSpPr>
        <p:grpSpPr bwMode="auto">
          <a:xfrm>
            <a:off x="771525" y="3"/>
            <a:ext cx="8299904" cy="6854428"/>
            <a:chOff x="0" y="0"/>
            <a:chExt cx="9968508" cy="6854825"/>
          </a:xfrm>
        </p:grpSpPr>
        <p:pic>
          <p:nvPicPr>
            <p:cNvPr id="100355" name="Picture 3" descr="roomful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9144000" cy="685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6" name="TextBox 5"/>
            <p:cNvSpPr txBox="1">
              <a:spLocks noChangeArrowheads="1"/>
            </p:cNvSpPr>
            <p:nvPr/>
          </p:nvSpPr>
          <p:spPr bwMode="auto">
            <a:xfrm>
              <a:off x="1676401" y="1533525"/>
              <a:ext cx="3352800" cy="50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2</a:t>
              </a:r>
              <a:r>
                <a:rPr lang="en-US" sz="2700" baseline="30000">
                  <a:latin typeface="Calibri" pitchFamily="34" charset="0"/>
                  <a:ea typeface="ＭＳ Ｐゴシック" pitchFamily="34" charset="-128"/>
                </a:rPr>
                <a:t>nd</a:t>
              </a: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 Bounce</a:t>
              </a:r>
            </a:p>
          </p:txBody>
        </p:sp>
        <p:sp>
          <p:nvSpPr>
            <p:cNvPr id="100357" name="TextBox 6"/>
            <p:cNvSpPr txBox="1">
              <a:spLocks noChangeArrowheads="1"/>
            </p:cNvSpPr>
            <p:nvPr/>
          </p:nvSpPr>
          <p:spPr bwMode="auto">
            <a:xfrm>
              <a:off x="6615708" y="0"/>
              <a:ext cx="3352800" cy="120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srgbClr val="C00000"/>
                  </a:solidFill>
                  <a:latin typeface="Calibri" pitchFamily="34" charset="0"/>
                  <a:ea typeface="ＭＳ Ｐゴシック" pitchFamily="34" charset="-128"/>
                </a:rPr>
                <a:t>Multi-path Analysis</a:t>
              </a:r>
            </a:p>
          </p:txBody>
        </p:sp>
        <p:sp>
          <p:nvSpPr>
            <p:cNvPr id="100358" name="TextBox 4"/>
            <p:cNvSpPr txBox="1">
              <a:spLocks noChangeArrowheads="1"/>
            </p:cNvSpPr>
            <p:nvPr/>
          </p:nvSpPr>
          <p:spPr bwMode="auto">
            <a:xfrm>
              <a:off x="4800600" y="3971925"/>
              <a:ext cx="2438400" cy="50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1</a:t>
              </a:r>
              <a:r>
                <a:rPr lang="en-US" sz="2700" baseline="30000">
                  <a:latin typeface="Calibri" pitchFamily="34" charset="0"/>
                  <a:ea typeface="ＭＳ Ｐゴシック" pitchFamily="34" charset="-128"/>
                </a:rPr>
                <a:t>st</a:t>
              </a: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 Bounce</a:t>
              </a:r>
            </a:p>
          </p:txBody>
        </p:sp>
        <p:sp>
          <p:nvSpPr>
            <p:cNvPr id="100359" name="TextBox 7"/>
            <p:cNvSpPr txBox="1">
              <a:spLocks noChangeArrowheads="1"/>
            </p:cNvSpPr>
            <p:nvPr/>
          </p:nvSpPr>
          <p:spPr bwMode="auto">
            <a:xfrm>
              <a:off x="4953001" y="5410200"/>
              <a:ext cx="2438400" cy="50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3</a:t>
              </a:r>
              <a:r>
                <a:rPr lang="en-US" sz="2700" baseline="30000">
                  <a:latin typeface="Calibri" pitchFamily="34" charset="0"/>
                  <a:ea typeface="ＭＳ Ｐゴシック" pitchFamily="34" charset="-128"/>
                </a:rPr>
                <a:t>rd</a:t>
              </a: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 Bounce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78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collis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8" y="1146575"/>
            <a:ext cx="6829425" cy="456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Box 4"/>
          <p:cNvSpPr txBox="1">
            <a:spLocks noChangeArrowheads="1"/>
          </p:cNvSpPr>
          <p:nvPr/>
        </p:nvSpPr>
        <p:spPr bwMode="auto">
          <a:xfrm>
            <a:off x="1067195" y="152518"/>
            <a:ext cx="7467005" cy="5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2" tIns="45411" rIns="90822" bIns="45411">
            <a:spAutoFit/>
          </a:bodyPr>
          <a:lstStyle>
            <a:lvl1pPr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defTabSz="90848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>
                <a:latin typeface="Calibri" pitchFamily="34" charset="0"/>
                <a:ea typeface="ＭＳ Ｐゴシック" pitchFamily="34" charset="-128"/>
              </a:rPr>
              <a:t>Collision avoidance, robot navigation, …</a:t>
            </a:r>
          </a:p>
        </p:txBody>
      </p:sp>
      <p:sp>
        <p:nvSpPr>
          <p:cNvPr id="101380" name="Rectangle 8"/>
          <p:cNvSpPr>
            <a:spLocks noChangeArrowheads="1"/>
          </p:cNvSpPr>
          <p:nvPr/>
        </p:nvSpPr>
        <p:spPr bwMode="auto">
          <a:xfrm>
            <a:off x="2467535" y="6016233"/>
            <a:ext cx="6595311" cy="7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4" tIns="45430" rIns="90854" bIns="45430">
            <a:spAutoFit/>
          </a:bodyPr>
          <a:lstStyle/>
          <a:p>
            <a:pPr algn="r" defTabSz="90848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Andreas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Velten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, Thomas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Willwacher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Otkrist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Gupta, Ashok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Veeraraghavan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Moungi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Bawendi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and Ramesh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Raskar</a:t>
            </a:r>
            <a:endParaRPr lang="en-US" sz="23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"/>
            <a:ext cx="8686800" cy="6842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0" tIns="45512" rIns="91020" bIns="45512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2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2804" name="Content Placeholder 2"/>
          <p:cNvSpPr>
            <a:spLocks noGrp="1"/>
          </p:cNvSpPr>
          <p:nvPr>
            <p:ph idx="1"/>
          </p:nvPr>
        </p:nvSpPr>
        <p:spPr>
          <a:xfrm>
            <a:off x="762000" y="240826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3280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8103"/>
            <a:ext cx="13717588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806" name="TextBox 24"/>
          <p:cNvSpPr txBox="1">
            <a:spLocks noChangeArrowheads="1"/>
          </p:cNvSpPr>
          <p:nvPr/>
        </p:nvSpPr>
        <p:spPr bwMode="auto">
          <a:xfrm>
            <a:off x="379415" y="236588"/>
            <a:ext cx="1906587" cy="83057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r>
              <a:rPr lang="en-US" smtClean="0">
                <a:solidFill>
                  <a:prstClr val="white"/>
                </a:solidFill>
                <a:latin typeface="Calibri" pitchFamily="34" charset="0"/>
              </a:rPr>
              <a:t>Space-time </a:t>
            </a:r>
            <a:br>
              <a:rPr lang="en-US" smtClean="0">
                <a:solidFill>
                  <a:prstClr val="white"/>
                </a:solidFill>
                <a:latin typeface="Calibri" pitchFamily="34" charset="0"/>
              </a:rPr>
            </a:br>
            <a:r>
              <a:rPr lang="en-US" smtClean="0">
                <a:solidFill>
                  <a:prstClr val="white"/>
                </a:solidFill>
                <a:latin typeface="Calibri" pitchFamily="34" charset="0"/>
              </a:rPr>
              <a:t>Photos</a:t>
            </a:r>
          </a:p>
        </p:txBody>
      </p:sp>
    </p:spTree>
    <p:extLst>
      <p:ext uri="{BB962C8B-B14F-4D97-AF65-F5344CB8AC3E}">
        <p14:creationId xmlns:p14="http://schemas.microsoft.com/office/powerpoint/2010/main" val="3720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4" name="Bottlebw_music 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8275" y="228745"/>
            <a:ext cx="9296400" cy="6386513"/>
          </a:xfrm>
        </p:spPr>
      </p:pic>
    </p:spTree>
    <p:extLst>
      <p:ext uri="{BB962C8B-B14F-4D97-AF65-F5344CB8AC3E}">
        <p14:creationId xmlns:p14="http://schemas.microsoft.com/office/powerpoint/2010/main" val="314283298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4" name="Bottlebw_music 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8275" y="228745"/>
            <a:ext cx="9296400" cy="6386513"/>
          </a:xfrm>
        </p:spPr>
      </p:pic>
      <p:sp>
        <p:nvSpPr>
          <p:cNvPr id="336900" name="Rectangle 5"/>
          <p:cNvSpPr>
            <a:spLocks noChangeArrowheads="1"/>
          </p:cNvSpPr>
          <p:nvPr/>
        </p:nvSpPr>
        <p:spPr bwMode="auto">
          <a:xfrm>
            <a:off x="2209800" y="59436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Bullet of Light        ~0.3mm long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1295400" y="6351680"/>
            <a:ext cx="70866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Trillion  FPS, </a:t>
            </a:r>
            <a:r>
              <a:rPr lang="en-US" sz="20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Velten, Lawson, Bawendi, Raskar 2011</a:t>
            </a:r>
          </a:p>
        </p:txBody>
      </p:sp>
    </p:spTree>
    <p:extLst>
      <p:ext uri="{BB962C8B-B14F-4D97-AF65-F5344CB8AC3E}">
        <p14:creationId xmlns:p14="http://schemas.microsoft.com/office/powerpoint/2010/main" val="59146012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s2009">
      <a:dk1>
        <a:srgbClr val="581D56"/>
      </a:dk1>
      <a:lt1>
        <a:srgbClr val="917733"/>
      </a:lt1>
      <a:dk2>
        <a:srgbClr val="473715"/>
      </a:dk2>
      <a:lt2>
        <a:srgbClr val="F2F39F"/>
      </a:lt2>
      <a:accent1>
        <a:srgbClr val="DCE165"/>
      </a:accent1>
      <a:accent2>
        <a:srgbClr val="227A4D"/>
      </a:accent2>
      <a:accent3>
        <a:srgbClr val="89A787"/>
      </a:accent3>
      <a:accent4>
        <a:srgbClr val="DADADA"/>
      </a:accent4>
      <a:accent5>
        <a:srgbClr val="C7DCF3"/>
      </a:accent5>
      <a:accent6>
        <a:srgbClr val="C7AEB6"/>
      </a:accent6>
      <a:hlink>
        <a:srgbClr val="DCE165"/>
      </a:hlink>
      <a:folHlink>
        <a:srgbClr val="F2F39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1_ilampsThu6pm">
  <a:themeElements>
    <a:clrScheme name="">
      <a:dk1>
        <a:srgbClr val="5F5F5F"/>
      </a:dk1>
      <a:lt1>
        <a:srgbClr val="DDDDDD"/>
      </a:lt1>
      <a:dk2>
        <a:srgbClr val="000000"/>
      </a:dk2>
      <a:lt2>
        <a:srgbClr val="DDDDDD"/>
      </a:lt2>
      <a:accent1>
        <a:srgbClr val="00CC99"/>
      </a:accent1>
      <a:accent2>
        <a:srgbClr val="3333CC"/>
      </a:accent2>
      <a:accent3>
        <a:srgbClr val="AAAAAA"/>
      </a:accent3>
      <a:accent4>
        <a:srgbClr val="BDBDBD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lampsThu6p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7937</TotalTime>
  <Words>221</Words>
  <Application>Microsoft Office PowerPoint</Application>
  <PresentationFormat>On-screen Show (4:3)</PresentationFormat>
  <Paragraphs>58</Paragraphs>
  <Slides>27</Slides>
  <Notes>7</Notes>
  <HiddenSlides>1</HiddenSlides>
  <MMClips>4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Custom Design</vt:lpstr>
      <vt:lpstr>4_Blank Presentation</vt:lpstr>
      <vt:lpstr>6_Blank Presentation</vt:lpstr>
      <vt:lpstr>7_Office Theme</vt:lpstr>
      <vt:lpstr>9_Office Theme</vt:lpstr>
      <vt:lpstr>2_Office Theme</vt:lpstr>
      <vt:lpstr>31_ilampsThu6pm</vt:lpstr>
      <vt:lpstr>4_Office Theme</vt:lpstr>
      <vt:lpstr>PowerPoint Presentation</vt:lpstr>
      <vt:lpstr>Super Human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Nature  video http://www.youtube.com/watch?v=JWDocXPy-iQ</vt:lpstr>
      <vt:lpstr>PowerPoint Presentation</vt:lpstr>
      <vt:lpstr>Ultra-sound with Light (see under the skin)</vt:lpstr>
      <vt:lpstr>Tomato movie http://www.youtube.com/watch?v=9RbLLYCiyGE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= Illusion</dc:title>
  <dc:creator>ramesh</dc:creator>
  <cp:lastModifiedBy>user</cp:lastModifiedBy>
  <cp:revision>171</cp:revision>
  <dcterms:created xsi:type="dcterms:W3CDTF">2005-09-09T16:16:59Z</dcterms:created>
  <dcterms:modified xsi:type="dcterms:W3CDTF">2012-06-11T07:34:33Z</dcterms:modified>
</cp:coreProperties>
</file>