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diagrams/data7.xml" ContentType="application/vnd.openxmlformats-officedocument.drawingml.diagramData+xml"/>
  <Override PartName="/ppt/diagrams/quickStyle7.xml" ContentType="application/vnd.openxmlformats-officedocument.drawingml.diagramStyle+xml"/>
  <Override PartName="/ppt/slides/slide2.xml" ContentType="application/vnd.openxmlformats-officedocument.presentationml.slide+xml"/>
  <Override PartName="/ppt/diagrams/colors1.xml" ContentType="application/vnd.openxmlformats-officedocument.drawingml.diagramColors+xml"/>
  <Override PartName="/docProps/app.xml" ContentType="application/vnd.openxmlformats-officedocument.extended-properties+xml"/>
  <Override PartName="/ppt/diagrams/layout1.xml" ContentType="application/vnd.openxmlformats-officedocument.drawingml.diagramLayout+xml"/>
  <Override PartName="/ppt/diagrams/colors4.xml" ContentType="application/vnd.openxmlformats-officedocument.drawingml.diagramColors+xml"/>
  <Override PartName="/ppt/slideLayouts/slideLayout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diagrams/layout2.xml" ContentType="application/vnd.openxmlformats-officedocument.drawingml.diagramLayout+xml"/>
  <Override PartName="/ppt/diagrams/colors7.xml" ContentType="application/vnd.openxmlformats-officedocument.drawingml.diagramColors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Masters/slideMaster1.xml" ContentType="application/vnd.openxmlformats-officedocument.presentationml.slideMaster+xml"/>
  <Override PartName="/ppt/diagrams/data1.xml" ContentType="application/vnd.openxmlformats-officedocument.drawingml.diagramData+xml"/>
  <Override PartName="/ppt/diagrams/quickStyle3.xml" ContentType="application/vnd.openxmlformats-officedocument.drawingml.diagramStyle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data5.xml" ContentType="application/vnd.openxmlformats-officedocument.drawingml.diagramData+xml"/>
  <Override PartName="/ppt/diagrams/colors3.xml" ContentType="application/vnd.openxmlformats-officedocument.drawingml.diagramColors+xml"/>
  <Override PartName="/ppt/diagrams/data6.xml" ContentType="application/vnd.openxmlformats-officedocument.drawingml.diagramData+xml"/>
  <Override PartName="/ppt/slideLayouts/slideLayout4.xml" ContentType="application/vnd.openxmlformats-officedocument.presentationml.slideLayout+xml"/>
  <Override PartName="/ppt/diagrams/data4.xml" ContentType="application/vnd.openxmlformats-officedocument.drawingml.diagramData+xml"/>
  <Override PartName="/ppt/slideLayouts/slideLayout2.xml" ContentType="application/vnd.openxmlformats-officedocument.presentationml.slideLayout+xml"/>
  <Override PartName="/ppt/diagrams/data3.xml" ContentType="application/vnd.openxmlformats-officedocument.drawingml.diagramData+xml"/>
  <Override PartName="/ppt/slideLayouts/slideLayout1.xml" ContentType="application/vnd.openxmlformats-officedocument.presentationml.slideLayout+xml"/>
  <Override PartName="/ppt/diagrams/quickStyle1.xml" ContentType="application/vnd.openxmlformats-officedocument.drawingml.diagramStyle+xml"/>
  <Override PartName="/ppt/diagrams/layout5.xml" ContentType="application/vnd.openxmlformats-officedocument.drawingml.diagramLayout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presentation.xml" ContentType="application/vnd.openxmlformats-officedocument.presentationml.presentation.main+xml"/>
  <Override PartName="/ppt/diagrams/quickStyle6.xml" ContentType="application/vnd.openxmlformats-officedocument.drawingml.diagramStyle+xml"/>
  <Override PartName="/ppt/diagrams/layout7.xml" ContentType="application/vnd.openxmlformats-officedocument.drawingml.diagramLayout+xml"/>
  <Override PartName="/ppt/slides/slide5.xml" ContentType="application/vnd.openxmlformats-officedocument.presentationml.slide+xml"/>
  <Override PartName="/ppt/diagrams/layout6.xml" ContentType="application/vnd.openxmlformats-officedocument.drawingml.diagramLayout+xml"/>
  <Override PartName="/ppt/slideLayouts/slideLayout7.xml" ContentType="application/vnd.openxmlformats-officedocument.presentationml.slideLayout+xml"/>
  <Override PartName="/ppt/presProps.xml" ContentType="application/vnd.openxmlformats-officedocument.presentationml.presProps+xml"/>
  <Default Extension="jpeg" ContentType="image/jpeg"/>
  <Override PartName="/ppt/diagrams/quickStyle5.xml" ContentType="application/vnd.openxmlformats-officedocument.drawingml.diagramStyle+xml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Default Extension="bin" ContentType="application/vnd.openxmlformats-officedocument.presentationml.printerSettings"/>
  <Default Extension="rels" ContentType="application/vnd.openxmlformats-package.relationships+xml"/>
  <Override PartName="/ppt/diagrams/colors5.xml" ContentType="application/vnd.openxmlformats-officedocument.drawingml.diagramColors+xml"/>
  <Override PartName="/ppt/diagrams/layout3.xml" ContentType="application/vnd.openxmlformats-officedocument.drawingml.diagramLayout+xml"/>
  <Override PartName="/ppt/diagrams/colors2.xml" ContentType="application/vnd.openxmlformats-officedocument.drawingml.diagramColors+xml"/>
  <Override PartName="/ppt/slides/slide6.xml" ContentType="application/vnd.openxmlformats-officedocument.presentationml.slide+xml"/>
  <Override PartName="/ppt/diagrams/colors6.xml" ContentType="application/vnd.openxmlformats-officedocument.drawingml.diagramColors+xml"/>
  <Default Extension="pdf" ContentType="application/pdf"/>
  <Override PartName="/ppt/diagrams/data2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0" r:id="rId7"/>
    <p:sldId id="261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B7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5620"/>
    <p:restoredTop sz="94660"/>
  </p:normalViewPr>
  <p:slideViewPr>
    <p:cSldViewPr snapToObjects="1">
      <p:cViewPr varScale="1">
        <p:scale>
          <a:sx n="104" d="100"/>
          <a:sy n="104" d="100"/>
        </p:scale>
        <p:origin x="-1032" y="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4" Type="http://schemas.openxmlformats.org/officeDocument/2006/relationships/slide" Target="slides/slide3.xml"/><Relationship Id="rId7" Type="http://schemas.openxmlformats.org/officeDocument/2006/relationships/slide" Target="slides/slide6.xml"/><Relationship Id="rId1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10" Type="http://schemas.openxmlformats.org/officeDocument/2006/relationships/presProps" Target="presProps.xml"/><Relationship Id="rId5" Type="http://schemas.openxmlformats.org/officeDocument/2006/relationships/slide" Target="slides/slide4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9" Type="http://schemas.openxmlformats.org/officeDocument/2006/relationships/printerSettings" Target="printerSettings/printerSettings1.bin"/><Relationship Id="rId3" Type="http://schemas.openxmlformats.org/officeDocument/2006/relationships/slide" Target="slides/slide2.xml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1" Type="http://schemas.openxmlformats.org/officeDocument/2006/relationships/image" Target="../media/image6.png"/></Relationships>
</file>

<file path=ppt/diagrams/_rels/data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1" Type="http://schemas.openxmlformats.org/officeDocument/2006/relationships/image" Target="../media/image15.png"/></Relationships>
</file>

<file path=ppt/diagrams/_rels/data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1" Type="http://schemas.openxmlformats.org/officeDocument/2006/relationships/image" Target="../media/image22.png"/></Relationships>
</file>

<file path=ppt/diagrams/_rels/data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BF5CE39-DA26-DE4D-9180-EA8B4F379CFF}" type="doc">
      <dgm:prSet loTypeId="urn:microsoft.com/office/officeart/2005/8/layout/arrow2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20AB85F-5700-E041-97DE-1EDC6678F640}">
      <dgm:prSet phldrT="[Text]"/>
      <dgm:spPr/>
      <dgm:t>
        <a:bodyPr/>
        <a:lstStyle/>
        <a:p>
          <a:r>
            <a:rPr lang="en-US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rPr>
            <a:t>[Content]</a:t>
          </a:r>
          <a:endParaRPr lang="en-US" b="1" cap="none" spc="0" dirty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gradFill>
              <a:gsLst>
                <a:gs pos="0">
                  <a:schemeClr val="accent1">
                    <a:tint val="40000"/>
                    <a:satMod val="250000"/>
                  </a:schemeClr>
                </a:gs>
                <a:gs pos="9000">
                  <a:schemeClr val="accent1">
                    <a:tint val="52000"/>
                    <a:satMod val="300000"/>
                  </a:schemeClr>
                </a:gs>
                <a:gs pos="50000">
                  <a:schemeClr val="accent1">
                    <a:shade val="20000"/>
                    <a:satMod val="300000"/>
                  </a:schemeClr>
                </a:gs>
                <a:gs pos="79000">
                  <a:schemeClr val="accent1">
                    <a:tint val="52000"/>
                    <a:satMod val="300000"/>
                  </a:schemeClr>
                </a:gs>
                <a:gs pos="100000">
                  <a:schemeClr val="accent1">
                    <a:tint val="40000"/>
                    <a:satMod val="250000"/>
                  </a:schemeClr>
                </a:gs>
              </a:gsLst>
              <a:lin ang="5400000"/>
            </a:gradFill>
            <a:effectLst/>
          </a:endParaRPr>
        </a:p>
      </dgm:t>
    </dgm:pt>
    <dgm:pt modelId="{110A88C7-041E-964F-8E02-C55C54F1D3BD}" type="parTrans" cxnId="{923BA527-2BAC-C944-91B9-21274708153A}">
      <dgm:prSet/>
      <dgm:spPr/>
      <dgm:t>
        <a:bodyPr/>
        <a:lstStyle/>
        <a:p>
          <a:endParaRPr lang="en-US" b="1" cap="none" spc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gradFill>
              <a:gsLst>
                <a:gs pos="0">
                  <a:schemeClr val="accent1">
                    <a:tint val="40000"/>
                    <a:satMod val="250000"/>
                  </a:schemeClr>
                </a:gs>
                <a:gs pos="9000">
                  <a:schemeClr val="accent1">
                    <a:tint val="52000"/>
                    <a:satMod val="300000"/>
                  </a:schemeClr>
                </a:gs>
                <a:gs pos="50000">
                  <a:schemeClr val="accent1">
                    <a:shade val="20000"/>
                    <a:satMod val="300000"/>
                  </a:schemeClr>
                </a:gs>
                <a:gs pos="79000">
                  <a:schemeClr val="accent1">
                    <a:tint val="52000"/>
                    <a:satMod val="300000"/>
                  </a:schemeClr>
                </a:gs>
                <a:gs pos="100000">
                  <a:schemeClr val="accent1">
                    <a:tint val="40000"/>
                    <a:satMod val="250000"/>
                  </a:schemeClr>
                </a:gs>
              </a:gsLst>
              <a:lin ang="5400000"/>
            </a:gradFill>
            <a:effectLst/>
          </a:endParaRPr>
        </a:p>
      </dgm:t>
    </dgm:pt>
    <dgm:pt modelId="{1A603137-70DE-FD40-B181-915D13783550}" type="sibTrans" cxnId="{923BA527-2BAC-C944-91B9-21274708153A}">
      <dgm:prSet/>
      <dgm:spPr/>
      <dgm:t>
        <a:bodyPr/>
        <a:lstStyle/>
        <a:p>
          <a:endParaRPr lang="en-US" b="1" cap="none" spc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gradFill>
              <a:gsLst>
                <a:gs pos="0">
                  <a:schemeClr val="accent1">
                    <a:tint val="40000"/>
                    <a:satMod val="250000"/>
                  </a:schemeClr>
                </a:gs>
                <a:gs pos="9000">
                  <a:schemeClr val="accent1">
                    <a:tint val="52000"/>
                    <a:satMod val="300000"/>
                  </a:schemeClr>
                </a:gs>
                <a:gs pos="50000">
                  <a:schemeClr val="accent1">
                    <a:shade val="20000"/>
                    <a:satMod val="300000"/>
                  </a:schemeClr>
                </a:gs>
                <a:gs pos="79000">
                  <a:schemeClr val="accent1">
                    <a:tint val="52000"/>
                    <a:satMod val="300000"/>
                  </a:schemeClr>
                </a:gs>
                <a:gs pos="100000">
                  <a:schemeClr val="accent1">
                    <a:tint val="40000"/>
                    <a:satMod val="250000"/>
                  </a:schemeClr>
                </a:gs>
              </a:gsLst>
              <a:lin ang="5400000"/>
            </a:gradFill>
            <a:effectLst/>
          </a:endParaRPr>
        </a:p>
      </dgm:t>
    </dgm:pt>
    <dgm:pt modelId="{5011C540-1CC8-9741-A202-559F25AF8F09}">
      <dgm:prSet phldrT="[Text]"/>
      <dgm:spPr/>
      <dgm:t>
        <a:bodyPr/>
        <a:lstStyle/>
        <a:p>
          <a:r>
            <a:rPr lang="en-US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rPr>
            <a:t>[Content]</a:t>
          </a:r>
          <a:endParaRPr lang="en-US" b="1" cap="none" spc="0" dirty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gradFill>
              <a:gsLst>
                <a:gs pos="0">
                  <a:schemeClr val="accent1">
                    <a:tint val="40000"/>
                    <a:satMod val="250000"/>
                  </a:schemeClr>
                </a:gs>
                <a:gs pos="9000">
                  <a:schemeClr val="accent1">
                    <a:tint val="52000"/>
                    <a:satMod val="300000"/>
                  </a:schemeClr>
                </a:gs>
                <a:gs pos="50000">
                  <a:schemeClr val="accent1">
                    <a:shade val="20000"/>
                    <a:satMod val="300000"/>
                  </a:schemeClr>
                </a:gs>
                <a:gs pos="79000">
                  <a:schemeClr val="accent1">
                    <a:tint val="52000"/>
                    <a:satMod val="300000"/>
                  </a:schemeClr>
                </a:gs>
                <a:gs pos="100000">
                  <a:schemeClr val="accent1">
                    <a:tint val="40000"/>
                    <a:satMod val="250000"/>
                  </a:schemeClr>
                </a:gs>
              </a:gsLst>
              <a:lin ang="5400000"/>
            </a:gradFill>
            <a:effectLst/>
          </a:endParaRPr>
        </a:p>
      </dgm:t>
    </dgm:pt>
    <dgm:pt modelId="{867F1F45-8FBF-A44B-A185-2FC321E5D7C3}" type="parTrans" cxnId="{7C140919-4937-5246-A529-D1BF93AF021F}">
      <dgm:prSet/>
      <dgm:spPr/>
      <dgm:t>
        <a:bodyPr/>
        <a:lstStyle/>
        <a:p>
          <a:endParaRPr lang="en-US" b="1" cap="none" spc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gradFill>
              <a:gsLst>
                <a:gs pos="0">
                  <a:schemeClr val="accent1">
                    <a:tint val="40000"/>
                    <a:satMod val="250000"/>
                  </a:schemeClr>
                </a:gs>
                <a:gs pos="9000">
                  <a:schemeClr val="accent1">
                    <a:tint val="52000"/>
                    <a:satMod val="300000"/>
                  </a:schemeClr>
                </a:gs>
                <a:gs pos="50000">
                  <a:schemeClr val="accent1">
                    <a:shade val="20000"/>
                    <a:satMod val="300000"/>
                  </a:schemeClr>
                </a:gs>
                <a:gs pos="79000">
                  <a:schemeClr val="accent1">
                    <a:tint val="52000"/>
                    <a:satMod val="300000"/>
                  </a:schemeClr>
                </a:gs>
                <a:gs pos="100000">
                  <a:schemeClr val="accent1">
                    <a:tint val="40000"/>
                    <a:satMod val="250000"/>
                  </a:schemeClr>
                </a:gs>
              </a:gsLst>
              <a:lin ang="5400000"/>
            </a:gradFill>
            <a:effectLst/>
          </a:endParaRPr>
        </a:p>
      </dgm:t>
    </dgm:pt>
    <dgm:pt modelId="{B625A3A0-B09D-8E41-AE47-B76D75E0B226}" type="sibTrans" cxnId="{7C140919-4937-5246-A529-D1BF93AF021F}">
      <dgm:prSet/>
      <dgm:spPr/>
      <dgm:t>
        <a:bodyPr/>
        <a:lstStyle/>
        <a:p>
          <a:endParaRPr lang="en-US" b="1" cap="none" spc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gradFill>
              <a:gsLst>
                <a:gs pos="0">
                  <a:schemeClr val="accent1">
                    <a:tint val="40000"/>
                    <a:satMod val="250000"/>
                  </a:schemeClr>
                </a:gs>
                <a:gs pos="9000">
                  <a:schemeClr val="accent1">
                    <a:tint val="52000"/>
                    <a:satMod val="300000"/>
                  </a:schemeClr>
                </a:gs>
                <a:gs pos="50000">
                  <a:schemeClr val="accent1">
                    <a:shade val="20000"/>
                    <a:satMod val="300000"/>
                  </a:schemeClr>
                </a:gs>
                <a:gs pos="79000">
                  <a:schemeClr val="accent1">
                    <a:tint val="52000"/>
                    <a:satMod val="300000"/>
                  </a:schemeClr>
                </a:gs>
                <a:gs pos="100000">
                  <a:schemeClr val="accent1">
                    <a:tint val="40000"/>
                    <a:satMod val="250000"/>
                  </a:schemeClr>
                </a:gs>
              </a:gsLst>
              <a:lin ang="5400000"/>
            </a:gradFill>
            <a:effectLst/>
          </a:endParaRPr>
        </a:p>
      </dgm:t>
    </dgm:pt>
    <dgm:pt modelId="{E20A3327-0F82-9344-87AE-A78F5D6A0D69}">
      <dgm:prSet phldrT="[Text]"/>
      <dgm:spPr/>
      <dgm:t>
        <a:bodyPr/>
        <a:lstStyle/>
        <a:p>
          <a:r>
            <a:rPr lang="en-US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rPr>
            <a:t>[</a:t>
          </a:r>
          <a:r>
            <a:rPr lang="en-US" b="1" cap="none" spc="0" dirty="0" err="1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rPr>
            <a:t>SubTitle</a:t>
          </a:r>
          <a:r>
            <a:rPr lang="en-US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rPr>
            <a:t>]</a:t>
          </a:r>
          <a:endParaRPr lang="en-US" b="1" cap="none" spc="0" dirty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gradFill>
              <a:gsLst>
                <a:gs pos="0">
                  <a:schemeClr val="accent1">
                    <a:tint val="40000"/>
                    <a:satMod val="250000"/>
                  </a:schemeClr>
                </a:gs>
                <a:gs pos="9000">
                  <a:schemeClr val="accent1">
                    <a:tint val="52000"/>
                    <a:satMod val="300000"/>
                  </a:schemeClr>
                </a:gs>
                <a:gs pos="50000">
                  <a:schemeClr val="accent1">
                    <a:shade val="20000"/>
                    <a:satMod val="300000"/>
                  </a:schemeClr>
                </a:gs>
                <a:gs pos="79000">
                  <a:schemeClr val="accent1">
                    <a:tint val="52000"/>
                    <a:satMod val="300000"/>
                  </a:schemeClr>
                </a:gs>
                <a:gs pos="100000">
                  <a:schemeClr val="accent1">
                    <a:tint val="40000"/>
                    <a:satMod val="250000"/>
                  </a:schemeClr>
                </a:gs>
              </a:gsLst>
              <a:lin ang="5400000"/>
            </a:gradFill>
            <a:effectLst/>
          </a:endParaRPr>
        </a:p>
      </dgm:t>
    </dgm:pt>
    <dgm:pt modelId="{4ADE0506-EFDA-D046-96A2-828870A99F57}" type="parTrans" cxnId="{3B7EFCCD-0C41-3741-8C95-981F4A09348F}">
      <dgm:prSet/>
      <dgm:spPr/>
      <dgm:t>
        <a:bodyPr/>
        <a:lstStyle/>
        <a:p>
          <a:endParaRPr lang="en-US" b="1" cap="none" spc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gradFill>
              <a:gsLst>
                <a:gs pos="0">
                  <a:schemeClr val="accent1">
                    <a:tint val="40000"/>
                    <a:satMod val="250000"/>
                  </a:schemeClr>
                </a:gs>
                <a:gs pos="9000">
                  <a:schemeClr val="accent1">
                    <a:tint val="52000"/>
                    <a:satMod val="300000"/>
                  </a:schemeClr>
                </a:gs>
                <a:gs pos="50000">
                  <a:schemeClr val="accent1">
                    <a:shade val="20000"/>
                    <a:satMod val="300000"/>
                  </a:schemeClr>
                </a:gs>
                <a:gs pos="79000">
                  <a:schemeClr val="accent1">
                    <a:tint val="52000"/>
                    <a:satMod val="300000"/>
                  </a:schemeClr>
                </a:gs>
                <a:gs pos="100000">
                  <a:schemeClr val="accent1">
                    <a:tint val="40000"/>
                    <a:satMod val="250000"/>
                  </a:schemeClr>
                </a:gs>
              </a:gsLst>
              <a:lin ang="5400000"/>
            </a:gradFill>
            <a:effectLst/>
          </a:endParaRPr>
        </a:p>
      </dgm:t>
    </dgm:pt>
    <dgm:pt modelId="{4E8DDEB6-CEC9-A84B-86F9-CAD91FC5D908}" type="sibTrans" cxnId="{3B7EFCCD-0C41-3741-8C95-981F4A09348F}">
      <dgm:prSet/>
      <dgm:spPr/>
      <dgm:t>
        <a:bodyPr/>
        <a:lstStyle/>
        <a:p>
          <a:endParaRPr lang="en-US" b="1" cap="none" spc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gradFill>
              <a:gsLst>
                <a:gs pos="0">
                  <a:schemeClr val="accent1">
                    <a:tint val="40000"/>
                    <a:satMod val="250000"/>
                  </a:schemeClr>
                </a:gs>
                <a:gs pos="9000">
                  <a:schemeClr val="accent1">
                    <a:tint val="52000"/>
                    <a:satMod val="300000"/>
                  </a:schemeClr>
                </a:gs>
                <a:gs pos="50000">
                  <a:schemeClr val="accent1">
                    <a:shade val="20000"/>
                    <a:satMod val="300000"/>
                  </a:schemeClr>
                </a:gs>
                <a:gs pos="79000">
                  <a:schemeClr val="accent1">
                    <a:tint val="52000"/>
                    <a:satMod val="300000"/>
                  </a:schemeClr>
                </a:gs>
                <a:gs pos="100000">
                  <a:schemeClr val="accent1">
                    <a:tint val="40000"/>
                    <a:satMod val="250000"/>
                  </a:schemeClr>
                </a:gs>
              </a:gsLst>
              <a:lin ang="5400000"/>
            </a:gradFill>
            <a:effectLst/>
          </a:endParaRPr>
        </a:p>
      </dgm:t>
    </dgm:pt>
    <dgm:pt modelId="{68696EEC-4A31-C34F-A5DB-C05F1100CE12}" type="pres">
      <dgm:prSet presAssocID="{2BF5CE39-DA26-DE4D-9180-EA8B4F379CFF}" presName="arrowDiagram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6646099-37C4-E74E-BDA2-378CD4B1A0B3}" type="pres">
      <dgm:prSet presAssocID="{2BF5CE39-DA26-DE4D-9180-EA8B4F379CFF}" presName="arrow" presStyleLbl="bgShp" presStyleIdx="0" presStyleCnt="1" custLinFactNeighborX="0" custLinFactNeighborY="8571"/>
      <dgm:spPr>
        <a:gradFill flip="none" rotWithShape="1">
          <a:gsLst>
            <a:gs pos="0">
              <a:schemeClr val="accent6">
                <a:lumMod val="75000"/>
              </a:schemeClr>
            </a:gs>
            <a:gs pos="100000">
              <a:srgbClr val="FFFFFF"/>
            </a:gs>
          </a:gsLst>
          <a:path path="rect">
            <a:fillToRect l="50000" t="50000" r="50000" b="50000"/>
          </a:path>
          <a:tileRect/>
        </a:gradFill>
        <a:ln w="53975" cap="rnd" cmpd="sng">
          <a:solidFill>
            <a:srgbClr val="FF0000">
              <a:alpha val="20000"/>
            </a:srgbClr>
          </a:solidFill>
          <a:prstDash val="dashDot"/>
        </a:ln>
        <a:effectLst>
          <a:glow rad="317500">
            <a:srgbClr val="B70000">
              <a:alpha val="61000"/>
            </a:srgbClr>
          </a:glow>
          <a:outerShdw blurRad="533400" dir="13500000" kx="2700000" rotWithShape="0">
            <a:srgbClr val="FF6600">
              <a:alpha val="51000"/>
            </a:srgbClr>
          </a:outerShdw>
          <a:softEdge rad="419100"/>
        </a:effectLst>
        <a:scene3d>
          <a:camera prst="orthographicFront"/>
          <a:lightRig rig="threePt" dir="t"/>
        </a:scene3d>
        <a:sp3d extrusionH="196850" prstMaterial="translucentPowder">
          <a:bevelT/>
          <a:bevelB/>
          <a:extrusionClr>
            <a:schemeClr val="accent2"/>
          </a:extrusionClr>
        </a:sp3d>
      </dgm:spPr>
    </dgm:pt>
    <dgm:pt modelId="{1429790E-06F4-0348-AC61-FDF43D12C51F}" type="pres">
      <dgm:prSet presAssocID="{2BF5CE39-DA26-DE4D-9180-EA8B4F379CFF}" presName="arrowDiagram3" presStyleCnt="0"/>
      <dgm:spPr/>
    </dgm:pt>
    <dgm:pt modelId="{23F37278-D504-FA43-9C67-1DABAD7BDFA8}" type="pres">
      <dgm:prSet presAssocID="{B20AB85F-5700-E041-97DE-1EDC6678F640}" presName="bullet3a" presStyleLbl="node1" presStyleIdx="0" presStyleCnt="3" custLinFactX="-10714" custLinFactNeighborX="-100000" custLinFactNeighborY="92239"/>
      <dgm:spPr/>
    </dgm:pt>
    <dgm:pt modelId="{518E0A46-62B5-8C4A-83FE-E40A567C5F11}" type="pres">
      <dgm:prSet presAssocID="{B20AB85F-5700-E041-97DE-1EDC6678F640}" presName="textBox3a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67143D-9BC7-5743-999D-81EDC9A0F241}" type="pres">
      <dgm:prSet presAssocID="{5011C540-1CC8-9741-A202-559F25AF8F09}" presName="bullet3b" presStyleLbl="node1" presStyleIdx="1" presStyleCnt="3" custLinFactX="-31611" custLinFactNeighborX="-100000" custLinFactNeighborY="58511"/>
      <dgm:spPr/>
    </dgm:pt>
    <dgm:pt modelId="{82C37525-505D-E242-93DE-1E1A825058D3}" type="pres">
      <dgm:prSet presAssocID="{5011C540-1CC8-9741-A202-559F25AF8F09}" presName="textBox3b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BB733AF-5AEB-4D4D-ADA8-CD888F4D8EAA}" type="pres">
      <dgm:prSet presAssocID="{E20A3327-0F82-9344-87AE-A78F5D6A0D69}" presName="bullet3c" presStyleLbl="node1" presStyleIdx="2" presStyleCnt="3" custLinFactNeighborX="-93956" custLinFactNeighborY="17720"/>
      <dgm:spPr/>
    </dgm:pt>
    <dgm:pt modelId="{D16BD74C-121A-034C-B719-97CAB42BF7F8}" type="pres">
      <dgm:prSet presAssocID="{E20A3327-0F82-9344-87AE-A78F5D6A0D69}" presName="textBox3c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6C6D731-D9C1-CA47-8637-5F904C623C10}" type="presOf" srcId="{2BF5CE39-DA26-DE4D-9180-EA8B4F379CFF}" destId="{68696EEC-4A31-C34F-A5DB-C05F1100CE12}" srcOrd="0" destOrd="0" presId="urn:microsoft.com/office/officeart/2005/8/layout/arrow2"/>
    <dgm:cxn modelId="{6A218004-F10C-DA4C-B04C-63294574CABC}" type="presOf" srcId="{E20A3327-0F82-9344-87AE-A78F5D6A0D69}" destId="{D16BD74C-121A-034C-B719-97CAB42BF7F8}" srcOrd="0" destOrd="0" presId="urn:microsoft.com/office/officeart/2005/8/layout/arrow2"/>
    <dgm:cxn modelId="{6220C390-B062-944D-B207-CEB09778D9BB}" type="presOf" srcId="{B20AB85F-5700-E041-97DE-1EDC6678F640}" destId="{518E0A46-62B5-8C4A-83FE-E40A567C5F11}" srcOrd="0" destOrd="0" presId="urn:microsoft.com/office/officeart/2005/8/layout/arrow2"/>
    <dgm:cxn modelId="{3B7EFCCD-0C41-3741-8C95-981F4A09348F}" srcId="{2BF5CE39-DA26-DE4D-9180-EA8B4F379CFF}" destId="{E20A3327-0F82-9344-87AE-A78F5D6A0D69}" srcOrd="2" destOrd="0" parTransId="{4ADE0506-EFDA-D046-96A2-828870A99F57}" sibTransId="{4E8DDEB6-CEC9-A84B-86F9-CAD91FC5D908}"/>
    <dgm:cxn modelId="{2278BEE3-A52B-BF41-AEDC-AA2A5F9968CB}" type="presOf" srcId="{5011C540-1CC8-9741-A202-559F25AF8F09}" destId="{82C37525-505D-E242-93DE-1E1A825058D3}" srcOrd="0" destOrd="0" presId="urn:microsoft.com/office/officeart/2005/8/layout/arrow2"/>
    <dgm:cxn modelId="{7C140919-4937-5246-A529-D1BF93AF021F}" srcId="{2BF5CE39-DA26-DE4D-9180-EA8B4F379CFF}" destId="{5011C540-1CC8-9741-A202-559F25AF8F09}" srcOrd="1" destOrd="0" parTransId="{867F1F45-8FBF-A44B-A185-2FC321E5D7C3}" sibTransId="{B625A3A0-B09D-8E41-AE47-B76D75E0B226}"/>
    <dgm:cxn modelId="{923BA527-2BAC-C944-91B9-21274708153A}" srcId="{2BF5CE39-DA26-DE4D-9180-EA8B4F379CFF}" destId="{B20AB85F-5700-E041-97DE-1EDC6678F640}" srcOrd="0" destOrd="0" parTransId="{110A88C7-041E-964F-8E02-C55C54F1D3BD}" sibTransId="{1A603137-70DE-FD40-B181-915D13783550}"/>
    <dgm:cxn modelId="{81411413-4CF1-1C40-ACD0-518C8D0EB670}" type="presParOf" srcId="{68696EEC-4A31-C34F-A5DB-C05F1100CE12}" destId="{66646099-37C4-E74E-BDA2-378CD4B1A0B3}" srcOrd="0" destOrd="0" presId="urn:microsoft.com/office/officeart/2005/8/layout/arrow2"/>
    <dgm:cxn modelId="{892AB46C-AEC6-F847-8C42-6BCB8F888EEB}" type="presParOf" srcId="{68696EEC-4A31-C34F-A5DB-C05F1100CE12}" destId="{1429790E-06F4-0348-AC61-FDF43D12C51F}" srcOrd="1" destOrd="0" presId="urn:microsoft.com/office/officeart/2005/8/layout/arrow2"/>
    <dgm:cxn modelId="{8A50930E-9526-8146-8E00-B97FD22ACC58}" type="presParOf" srcId="{1429790E-06F4-0348-AC61-FDF43D12C51F}" destId="{23F37278-D504-FA43-9C67-1DABAD7BDFA8}" srcOrd="0" destOrd="0" presId="urn:microsoft.com/office/officeart/2005/8/layout/arrow2"/>
    <dgm:cxn modelId="{E79DEDB8-100E-1049-BE45-04BE94568D82}" type="presParOf" srcId="{1429790E-06F4-0348-AC61-FDF43D12C51F}" destId="{518E0A46-62B5-8C4A-83FE-E40A567C5F11}" srcOrd="1" destOrd="0" presId="urn:microsoft.com/office/officeart/2005/8/layout/arrow2"/>
    <dgm:cxn modelId="{5D0A724F-02B5-794A-9B86-2136A0F1A04F}" type="presParOf" srcId="{1429790E-06F4-0348-AC61-FDF43D12C51F}" destId="{BE67143D-9BC7-5743-999D-81EDC9A0F241}" srcOrd="2" destOrd="0" presId="urn:microsoft.com/office/officeart/2005/8/layout/arrow2"/>
    <dgm:cxn modelId="{A730C418-9985-FA48-B746-C6B5D8004324}" type="presParOf" srcId="{1429790E-06F4-0348-AC61-FDF43D12C51F}" destId="{82C37525-505D-E242-93DE-1E1A825058D3}" srcOrd="3" destOrd="0" presId="urn:microsoft.com/office/officeart/2005/8/layout/arrow2"/>
    <dgm:cxn modelId="{7C3A2BB8-B796-7D4D-B33C-0C9CFE9C5A43}" type="presParOf" srcId="{1429790E-06F4-0348-AC61-FDF43D12C51F}" destId="{9BB733AF-5AEB-4D4D-ADA8-CD888F4D8EAA}" srcOrd="4" destOrd="0" presId="urn:microsoft.com/office/officeart/2005/8/layout/arrow2"/>
    <dgm:cxn modelId="{B0465E8A-0329-B74E-979B-E85F82EDC84A}" type="presParOf" srcId="{1429790E-06F4-0348-AC61-FDF43D12C51F}" destId="{D16BD74C-121A-034C-B719-97CAB42BF7F8}" srcOrd="5" destOrd="0" presId="urn:microsoft.com/office/officeart/2005/8/layout/arrow2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BF5CE39-DA26-DE4D-9180-EA8B4F379CFF}" type="doc">
      <dgm:prSet loTypeId="urn:microsoft.com/office/officeart/2005/8/layout/arrow2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20AB85F-5700-E041-97DE-1EDC6678F640}">
      <dgm:prSet phldrT="[Text]"/>
      <dgm:spPr/>
      <dgm:t>
        <a:bodyPr/>
        <a:lstStyle/>
        <a:p>
          <a:r>
            <a:rPr lang="en-US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2">
                  <a:lumMod val="20000"/>
                  <a:lumOff val="80000"/>
                </a:schemeClr>
              </a:solidFill>
              <a:effectLst>
                <a:glow rad="63500">
                  <a:schemeClr val="accent2">
                    <a:alpha val="75000"/>
                  </a:schemeClr>
                </a:glow>
              </a:effectLst>
            </a:rPr>
            <a:t>Imagine a mouse you don't have to touch. You can interact with a computer in places where you wouldn't want to contaminate a mouse such as a kitchen, bathroom, or storefront window. The cost of a single </a:t>
          </a:r>
          <a:r>
            <a:rPr lang="en-US" b="1" cap="none" spc="0" dirty="0" err="1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2">
                  <a:lumMod val="20000"/>
                  <a:lumOff val="80000"/>
                </a:schemeClr>
              </a:solidFill>
              <a:effectLst>
                <a:glow rad="63500">
                  <a:schemeClr val="accent2">
                    <a:alpha val="75000"/>
                  </a:schemeClr>
                </a:glow>
              </a:effectLst>
            </a:rPr>
            <a:t>photosensor</a:t>
          </a:r>
          <a:r>
            <a:rPr lang="en-US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2">
                  <a:lumMod val="20000"/>
                  <a:lumOff val="80000"/>
                </a:schemeClr>
              </a:solidFill>
              <a:effectLst>
                <a:glow rad="63500">
                  <a:schemeClr val="accent2">
                    <a:alpha val="75000"/>
                  </a:schemeClr>
                </a:glow>
              </a:effectLst>
            </a:rPr>
            <a:t> is much less than a camera, and we can take faster measurements than if we have to process millions of pixels.</a:t>
          </a:r>
          <a:endParaRPr lang="en-US" b="1" cap="none" spc="0" dirty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solidFill>
              <a:schemeClr val="bg2">
                <a:lumMod val="20000"/>
                <a:lumOff val="80000"/>
              </a:schemeClr>
            </a:solidFill>
            <a:effectLst>
              <a:glow rad="63500">
                <a:schemeClr val="accent2">
                  <a:alpha val="75000"/>
                </a:schemeClr>
              </a:glow>
            </a:effectLst>
          </a:endParaRPr>
        </a:p>
      </dgm:t>
    </dgm:pt>
    <dgm:pt modelId="{110A88C7-041E-964F-8E02-C55C54F1D3BD}" type="parTrans" cxnId="{923BA527-2BAC-C944-91B9-21274708153A}">
      <dgm:prSet/>
      <dgm:spPr/>
      <dgm:t>
        <a:bodyPr/>
        <a:lstStyle/>
        <a:p>
          <a:endParaRPr lang="en-US" b="1" cap="none" spc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gradFill>
              <a:gsLst>
                <a:gs pos="0">
                  <a:schemeClr val="accent1">
                    <a:tint val="40000"/>
                    <a:satMod val="250000"/>
                  </a:schemeClr>
                </a:gs>
                <a:gs pos="9000">
                  <a:schemeClr val="accent1">
                    <a:tint val="52000"/>
                    <a:satMod val="300000"/>
                  </a:schemeClr>
                </a:gs>
                <a:gs pos="50000">
                  <a:schemeClr val="accent1">
                    <a:shade val="20000"/>
                    <a:satMod val="300000"/>
                  </a:schemeClr>
                </a:gs>
                <a:gs pos="79000">
                  <a:schemeClr val="accent1">
                    <a:tint val="52000"/>
                    <a:satMod val="300000"/>
                  </a:schemeClr>
                </a:gs>
                <a:gs pos="100000">
                  <a:schemeClr val="accent1">
                    <a:tint val="40000"/>
                    <a:satMod val="250000"/>
                  </a:schemeClr>
                </a:gs>
              </a:gsLst>
              <a:lin ang="5400000"/>
            </a:gradFill>
            <a:effectLst/>
          </a:endParaRPr>
        </a:p>
      </dgm:t>
    </dgm:pt>
    <dgm:pt modelId="{1A603137-70DE-FD40-B181-915D13783550}" type="sibTrans" cxnId="{923BA527-2BAC-C944-91B9-21274708153A}">
      <dgm:prSet/>
      <dgm:spPr/>
      <dgm:t>
        <a:bodyPr/>
        <a:lstStyle/>
        <a:p>
          <a:endParaRPr lang="en-US" b="1" cap="none" spc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gradFill>
              <a:gsLst>
                <a:gs pos="0">
                  <a:schemeClr val="accent1">
                    <a:tint val="40000"/>
                    <a:satMod val="250000"/>
                  </a:schemeClr>
                </a:gs>
                <a:gs pos="9000">
                  <a:schemeClr val="accent1">
                    <a:tint val="52000"/>
                    <a:satMod val="300000"/>
                  </a:schemeClr>
                </a:gs>
                <a:gs pos="50000">
                  <a:schemeClr val="accent1">
                    <a:shade val="20000"/>
                    <a:satMod val="300000"/>
                  </a:schemeClr>
                </a:gs>
                <a:gs pos="79000">
                  <a:schemeClr val="accent1">
                    <a:tint val="52000"/>
                    <a:satMod val="300000"/>
                  </a:schemeClr>
                </a:gs>
                <a:gs pos="100000">
                  <a:schemeClr val="accent1">
                    <a:tint val="40000"/>
                    <a:satMod val="250000"/>
                  </a:schemeClr>
                </a:gs>
              </a:gsLst>
              <a:lin ang="5400000"/>
            </a:gradFill>
            <a:effectLst/>
          </a:endParaRPr>
        </a:p>
      </dgm:t>
    </dgm:pt>
    <dgm:pt modelId="{5011C540-1CC8-9741-A202-559F25AF8F09}">
      <dgm:prSet phldrT="[Text]" custT="1"/>
      <dgm:spPr/>
      <dgm:t>
        <a:bodyPr/>
        <a:lstStyle/>
        <a:p>
          <a:r>
            <a:rPr lang="en-US" sz="18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2">
                  <a:lumMod val="40000"/>
                  <a:lumOff val="60000"/>
                </a:schemeClr>
              </a:solidFill>
              <a:effectLst>
                <a:glow rad="139700">
                  <a:schemeClr val="accent2">
                    <a:alpha val="75000"/>
                  </a:schemeClr>
                </a:glow>
              </a:effectLst>
            </a:rPr>
            <a:t>By rapidly flashing light in different directions and measuring the reflection we can approximate the optical flow of the scene.</a:t>
          </a:r>
          <a:endParaRPr lang="en-US" sz="1800" b="1" cap="none" spc="0" dirty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solidFill>
              <a:schemeClr val="bg2">
                <a:lumMod val="40000"/>
                <a:lumOff val="60000"/>
              </a:schemeClr>
            </a:solidFill>
            <a:effectLst>
              <a:glow rad="139700">
                <a:schemeClr val="accent2">
                  <a:alpha val="75000"/>
                </a:schemeClr>
              </a:glow>
            </a:effectLst>
          </a:endParaRPr>
        </a:p>
      </dgm:t>
    </dgm:pt>
    <dgm:pt modelId="{867F1F45-8FBF-A44B-A185-2FC321E5D7C3}" type="parTrans" cxnId="{7C140919-4937-5246-A529-D1BF93AF021F}">
      <dgm:prSet/>
      <dgm:spPr/>
      <dgm:t>
        <a:bodyPr/>
        <a:lstStyle/>
        <a:p>
          <a:endParaRPr lang="en-US" b="1" cap="none" spc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gradFill>
              <a:gsLst>
                <a:gs pos="0">
                  <a:schemeClr val="accent1">
                    <a:tint val="40000"/>
                    <a:satMod val="250000"/>
                  </a:schemeClr>
                </a:gs>
                <a:gs pos="9000">
                  <a:schemeClr val="accent1">
                    <a:tint val="52000"/>
                    <a:satMod val="300000"/>
                  </a:schemeClr>
                </a:gs>
                <a:gs pos="50000">
                  <a:schemeClr val="accent1">
                    <a:shade val="20000"/>
                    <a:satMod val="300000"/>
                  </a:schemeClr>
                </a:gs>
                <a:gs pos="79000">
                  <a:schemeClr val="accent1">
                    <a:tint val="52000"/>
                    <a:satMod val="300000"/>
                  </a:schemeClr>
                </a:gs>
                <a:gs pos="100000">
                  <a:schemeClr val="accent1">
                    <a:tint val="40000"/>
                    <a:satMod val="250000"/>
                  </a:schemeClr>
                </a:gs>
              </a:gsLst>
              <a:lin ang="5400000"/>
            </a:gradFill>
            <a:effectLst/>
          </a:endParaRPr>
        </a:p>
      </dgm:t>
    </dgm:pt>
    <dgm:pt modelId="{B625A3A0-B09D-8E41-AE47-B76D75E0B226}" type="sibTrans" cxnId="{7C140919-4937-5246-A529-D1BF93AF021F}">
      <dgm:prSet/>
      <dgm:spPr/>
      <dgm:t>
        <a:bodyPr/>
        <a:lstStyle/>
        <a:p>
          <a:endParaRPr lang="en-US" b="1" cap="none" spc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gradFill>
              <a:gsLst>
                <a:gs pos="0">
                  <a:schemeClr val="accent1">
                    <a:tint val="40000"/>
                    <a:satMod val="250000"/>
                  </a:schemeClr>
                </a:gs>
                <a:gs pos="9000">
                  <a:schemeClr val="accent1">
                    <a:tint val="52000"/>
                    <a:satMod val="300000"/>
                  </a:schemeClr>
                </a:gs>
                <a:gs pos="50000">
                  <a:schemeClr val="accent1">
                    <a:shade val="20000"/>
                    <a:satMod val="300000"/>
                  </a:schemeClr>
                </a:gs>
                <a:gs pos="79000">
                  <a:schemeClr val="accent1">
                    <a:tint val="52000"/>
                    <a:satMod val="300000"/>
                  </a:schemeClr>
                </a:gs>
                <a:gs pos="100000">
                  <a:schemeClr val="accent1">
                    <a:tint val="40000"/>
                    <a:satMod val="250000"/>
                  </a:schemeClr>
                </a:gs>
              </a:gsLst>
              <a:lin ang="5400000"/>
            </a:gradFill>
            <a:effectLst/>
          </a:endParaRPr>
        </a:p>
      </dgm:t>
    </dgm:pt>
    <dgm:pt modelId="{E20A3327-0F82-9344-87AE-A78F5D6A0D69}">
      <dgm:prSet phldrT="[Text]" custT="1"/>
      <dgm:spPr/>
      <dgm:t>
        <a:bodyPr/>
        <a:lstStyle/>
        <a:p>
          <a:r>
            <a:rPr lang="en-US" sz="30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>
                  <a:lumMod val="20000"/>
                  <a:lumOff val="80000"/>
                </a:schemeClr>
              </a:solidFill>
              <a:effectLst>
                <a:glow rad="228600">
                  <a:schemeClr val="accent2">
                    <a:alpha val="75000"/>
                  </a:schemeClr>
                </a:glow>
              </a:effectLst>
            </a:rPr>
            <a:t>Using a single </a:t>
          </a:r>
          <a:r>
            <a:rPr lang="en-US" sz="2800" b="1" cap="none" spc="0" dirty="0" err="1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>
                  <a:lumMod val="20000"/>
                  <a:lumOff val="80000"/>
                </a:schemeClr>
              </a:solidFill>
              <a:effectLst>
                <a:glow rad="228600">
                  <a:schemeClr val="accent2">
                    <a:alpha val="75000"/>
                  </a:schemeClr>
                </a:glow>
              </a:effectLst>
            </a:rPr>
            <a:t>photosensor</a:t>
          </a:r>
          <a:r>
            <a:rPr lang="en-US" sz="28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>
                  <a:lumMod val="20000"/>
                  <a:lumOff val="80000"/>
                </a:schemeClr>
              </a:solidFill>
              <a:effectLst>
                <a:glow rad="228600">
                  <a:schemeClr val="accent2">
                    <a:alpha val="75000"/>
                  </a:schemeClr>
                </a:glow>
              </a:effectLst>
            </a:rPr>
            <a:t> we can make a mid-air optical mouse.</a:t>
          </a:r>
        </a:p>
        <a:p>
          <a:r>
            <a:rPr lang="en-US" sz="28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>
                  <a:lumMod val="20000"/>
                  <a:lumOff val="80000"/>
                </a:schemeClr>
              </a:solidFill>
              <a:effectLst>
                <a:glow rad="228600">
                  <a:schemeClr val="accent2">
                    <a:alpha val="75000"/>
                  </a:schemeClr>
                </a:glow>
              </a:effectLst>
            </a:rPr>
            <a:t>Most cell phones already have such a sensor.</a:t>
          </a:r>
          <a:endParaRPr lang="en-US" sz="2800" b="1" cap="none" spc="0" dirty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solidFill>
              <a:schemeClr val="tx2">
                <a:lumMod val="20000"/>
                <a:lumOff val="80000"/>
              </a:schemeClr>
            </a:solidFill>
            <a:effectLst>
              <a:glow rad="228600">
                <a:schemeClr val="accent2">
                  <a:alpha val="75000"/>
                </a:schemeClr>
              </a:glow>
            </a:effectLst>
          </a:endParaRPr>
        </a:p>
      </dgm:t>
    </dgm:pt>
    <dgm:pt modelId="{4ADE0506-EFDA-D046-96A2-828870A99F57}" type="parTrans" cxnId="{3B7EFCCD-0C41-3741-8C95-981F4A09348F}">
      <dgm:prSet/>
      <dgm:spPr/>
      <dgm:t>
        <a:bodyPr/>
        <a:lstStyle/>
        <a:p>
          <a:endParaRPr lang="en-US" b="1" cap="none" spc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gradFill>
              <a:gsLst>
                <a:gs pos="0">
                  <a:schemeClr val="accent1">
                    <a:tint val="40000"/>
                    <a:satMod val="250000"/>
                  </a:schemeClr>
                </a:gs>
                <a:gs pos="9000">
                  <a:schemeClr val="accent1">
                    <a:tint val="52000"/>
                    <a:satMod val="300000"/>
                  </a:schemeClr>
                </a:gs>
                <a:gs pos="50000">
                  <a:schemeClr val="accent1">
                    <a:shade val="20000"/>
                    <a:satMod val="300000"/>
                  </a:schemeClr>
                </a:gs>
                <a:gs pos="79000">
                  <a:schemeClr val="accent1">
                    <a:tint val="52000"/>
                    <a:satMod val="300000"/>
                  </a:schemeClr>
                </a:gs>
                <a:gs pos="100000">
                  <a:schemeClr val="accent1">
                    <a:tint val="40000"/>
                    <a:satMod val="250000"/>
                  </a:schemeClr>
                </a:gs>
              </a:gsLst>
              <a:lin ang="5400000"/>
            </a:gradFill>
            <a:effectLst/>
          </a:endParaRPr>
        </a:p>
      </dgm:t>
    </dgm:pt>
    <dgm:pt modelId="{4E8DDEB6-CEC9-A84B-86F9-CAD91FC5D908}" type="sibTrans" cxnId="{3B7EFCCD-0C41-3741-8C95-981F4A09348F}">
      <dgm:prSet/>
      <dgm:spPr/>
      <dgm:t>
        <a:bodyPr/>
        <a:lstStyle/>
        <a:p>
          <a:endParaRPr lang="en-US" b="1" cap="none" spc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gradFill>
              <a:gsLst>
                <a:gs pos="0">
                  <a:schemeClr val="accent1">
                    <a:tint val="40000"/>
                    <a:satMod val="250000"/>
                  </a:schemeClr>
                </a:gs>
                <a:gs pos="9000">
                  <a:schemeClr val="accent1">
                    <a:tint val="52000"/>
                    <a:satMod val="300000"/>
                  </a:schemeClr>
                </a:gs>
                <a:gs pos="50000">
                  <a:schemeClr val="accent1">
                    <a:shade val="20000"/>
                    <a:satMod val="300000"/>
                  </a:schemeClr>
                </a:gs>
                <a:gs pos="79000">
                  <a:schemeClr val="accent1">
                    <a:tint val="52000"/>
                    <a:satMod val="300000"/>
                  </a:schemeClr>
                </a:gs>
                <a:gs pos="100000">
                  <a:schemeClr val="accent1">
                    <a:tint val="40000"/>
                    <a:satMod val="250000"/>
                  </a:schemeClr>
                </a:gs>
              </a:gsLst>
              <a:lin ang="5400000"/>
            </a:gradFill>
            <a:effectLst/>
          </a:endParaRPr>
        </a:p>
      </dgm:t>
    </dgm:pt>
    <dgm:pt modelId="{68696EEC-4A31-C34F-A5DB-C05F1100CE12}" type="pres">
      <dgm:prSet presAssocID="{2BF5CE39-DA26-DE4D-9180-EA8B4F379CFF}" presName="arrowDiagram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6646099-37C4-E74E-BDA2-378CD4B1A0B3}" type="pres">
      <dgm:prSet presAssocID="{2BF5CE39-DA26-DE4D-9180-EA8B4F379CFF}" presName="arrow" presStyleLbl="bgShp" presStyleIdx="0" presStyleCnt="1" custLinFactNeighborX="0" custLinFactNeighborY="8571"/>
      <dgm:spPr>
        <a:gradFill flip="none" rotWithShape="1">
          <a:gsLst>
            <a:gs pos="0">
              <a:schemeClr val="accent6">
                <a:lumMod val="75000"/>
              </a:schemeClr>
            </a:gs>
            <a:gs pos="100000">
              <a:srgbClr val="FFFFFF"/>
            </a:gs>
          </a:gsLst>
          <a:path path="rect">
            <a:fillToRect l="50000" t="50000" r="50000" b="50000"/>
          </a:path>
          <a:tileRect/>
        </a:gradFill>
        <a:ln w="53975" cap="rnd" cmpd="sng">
          <a:solidFill>
            <a:srgbClr val="FF0000">
              <a:alpha val="20000"/>
            </a:srgbClr>
          </a:solidFill>
          <a:prstDash val="dashDot"/>
        </a:ln>
        <a:effectLst>
          <a:glow rad="317500">
            <a:srgbClr val="B70000">
              <a:alpha val="61000"/>
            </a:srgbClr>
          </a:glow>
          <a:outerShdw blurRad="533400" dir="13500000" kx="2700000" rotWithShape="0">
            <a:srgbClr val="FF6600">
              <a:alpha val="51000"/>
            </a:srgbClr>
          </a:outerShdw>
          <a:softEdge rad="419100"/>
        </a:effectLst>
        <a:scene3d>
          <a:camera prst="orthographicFront"/>
          <a:lightRig rig="threePt" dir="t"/>
        </a:scene3d>
        <a:sp3d extrusionH="196850" prstMaterial="translucentPowder">
          <a:bevelT/>
          <a:bevelB/>
          <a:extrusionClr>
            <a:schemeClr val="accent2"/>
          </a:extrusionClr>
        </a:sp3d>
      </dgm:spPr>
    </dgm:pt>
    <dgm:pt modelId="{1429790E-06F4-0348-AC61-FDF43D12C51F}" type="pres">
      <dgm:prSet presAssocID="{2BF5CE39-DA26-DE4D-9180-EA8B4F379CFF}" presName="arrowDiagram3" presStyleCnt="0"/>
      <dgm:spPr/>
    </dgm:pt>
    <dgm:pt modelId="{23F37278-D504-FA43-9C67-1DABAD7BDFA8}" type="pres">
      <dgm:prSet presAssocID="{B20AB85F-5700-E041-97DE-1EDC6678F640}" presName="bullet3a" presStyleLbl="node1" presStyleIdx="0" presStyleCnt="3" custScaleX="306044" custScaleY="313823" custLinFactX="-116758" custLinFactY="100000" custLinFactNeighborX="-200000" custLinFactNeighborY="128888"/>
      <dgm:spPr/>
    </dgm:pt>
    <dgm:pt modelId="{518E0A46-62B5-8C4A-83FE-E40A567C5F11}" type="pres">
      <dgm:prSet presAssocID="{B20AB85F-5700-E041-97DE-1EDC6678F640}" presName="textBox3a" presStyleLbl="revTx" presStyleIdx="0" presStyleCnt="3" custScaleX="212508" custLinFactNeighborX="42152" custLinFactNeighborY="2128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67143D-9BC7-5743-999D-81EDC9A0F241}" type="pres">
      <dgm:prSet presAssocID="{5011C540-1CC8-9741-A202-559F25AF8F09}" presName="bullet3b" presStyleLbl="node1" presStyleIdx="1" presStyleCnt="3" custLinFactNeighborX="39362" custLinFactNeighborY="-24863"/>
      <dgm:spPr/>
    </dgm:pt>
    <dgm:pt modelId="{82C37525-505D-E242-93DE-1E1A825058D3}" type="pres">
      <dgm:prSet presAssocID="{5011C540-1CC8-9741-A202-559F25AF8F09}" presName="textBox3b" presStyleLbl="revTx" presStyleIdx="1" presStyleCnt="3" custScaleX="193452" custLinFactNeighborX="0" custLinFactNeighborY="159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BB733AF-5AEB-4D4D-ADA8-CD888F4D8EAA}" type="pres">
      <dgm:prSet presAssocID="{E20A3327-0F82-9344-87AE-A78F5D6A0D69}" presName="bullet3c" presStyleLbl="node1" presStyleIdx="2" presStyleCnt="3" custLinFactNeighborX="-93956" custLinFactNeighborY="17720"/>
      <dgm:spPr/>
    </dgm:pt>
    <dgm:pt modelId="{D16BD74C-121A-034C-B719-97CAB42BF7F8}" type="pres">
      <dgm:prSet presAssocID="{E20A3327-0F82-9344-87AE-A78F5D6A0D69}" presName="textBox3c" presStyleLbl="revTx" presStyleIdx="2" presStyleCnt="3" custScaleX="122321" custScaleY="124495" custLinFactNeighborX="35416" custLinFactNeighborY="-255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4BF6620-327B-B744-8646-CFDBCB56219A}" type="presOf" srcId="{2BF5CE39-DA26-DE4D-9180-EA8B4F379CFF}" destId="{68696EEC-4A31-C34F-A5DB-C05F1100CE12}" srcOrd="0" destOrd="0" presId="urn:microsoft.com/office/officeart/2005/8/layout/arrow2"/>
    <dgm:cxn modelId="{F16AE7C4-4789-CE4D-8E52-E337E8902BF9}" type="presOf" srcId="{E20A3327-0F82-9344-87AE-A78F5D6A0D69}" destId="{D16BD74C-121A-034C-B719-97CAB42BF7F8}" srcOrd="0" destOrd="0" presId="urn:microsoft.com/office/officeart/2005/8/layout/arrow2"/>
    <dgm:cxn modelId="{71C10EBC-EBFB-834C-8123-B2DD19DDEFE9}" type="presOf" srcId="{B20AB85F-5700-E041-97DE-1EDC6678F640}" destId="{518E0A46-62B5-8C4A-83FE-E40A567C5F11}" srcOrd="0" destOrd="0" presId="urn:microsoft.com/office/officeart/2005/8/layout/arrow2"/>
    <dgm:cxn modelId="{3B7EFCCD-0C41-3741-8C95-981F4A09348F}" srcId="{2BF5CE39-DA26-DE4D-9180-EA8B4F379CFF}" destId="{E20A3327-0F82-9344-87AE-A78F5D6A0D69}" srcOrd="2" destOrd="0" parTransId="{4ADE0506-EFDA-D046-96A2-828870A99F57}" sibTransId="{4E8DDEB6-CEC9-A84B-86F9-CAD91FC5D908}"/>
    <dgm:cxn modelId="{7C140919-4937-5246-A529-D1BF93AF021F}" srcId="{2BF5CE39-DA26-DE4D-9180-EA8B4F379CFF}" destId="{5011C540-1CC8-9741-A202-559F25AF8F09}" srcOrd="1" destOrd="0" parTransId="{867F1F45-8FBF-A44B-A185-2FC321E5D7C3}" sibTransId="{B625A3A0-B09D-8E41-AE47-B76D75E0B226}"/>
    <dgm:cxn modelId="{923BA527-2BAC-C944-91B9-21274708153A}" srcId="{2BF5CE39-DA26-DE4D-9180-EA8B4F379CFF}" destId="{B20AB85F-5700-E041-97DE-1EDC6678F640}" srcOrd="0" destOrd="0" parTransId="{110A88C7-041E-964F-8E02-C55C54F1D3BD}" sibTransId="{1A603137-70DE-FD40-B181-915D13783550}"/>
    <dgm:cxn modelId="{FB676528-B0B6-624C-8DD4-92ED35BB3BC4}" type="presOf" srcId="{5011C540-1CC8-9741-A202-559F25AF8F09}" destId="{82C37525-505D-E242-93DE-1E1A825058D3}" srcOrd="0" destOrd="0" presId="urn:microsoft.com/office/officeart/2005/8/layout/arrow2"/>
    <dgm:cxn modelId="{FBED9215-18FF-CB44-AF71-57BD40DFD788}" type="presParOf" srcId="{68696EEC-4A31-C34F-A5DB-C05F1100CE12}" destId="{66646099-37C4-E74E-BDA2-378CD4B1A0B3}" srcOrd="0" destOrd="0" presId="urn:microsoft.com/office/officeart/2005/8/layout/arrow2"/>
    <dgm:cxn modelId="{982FC1B9-9B4D-5243-B7DC-F58E906A341B}" type="presParOf" srcId="{68696EEC-4A31-C34F-A5DB-C05F1100CE12}" destId="{1429790E-06F4-0348-AC61-FDF43D12C51F}" srcOrd="1" destOrd="0" presId="urn:microsoft.com/office/officeart/2005/8/layout/arrow2"/>
    <dgm:cxn modelId="{FAA1ED8D-F13D-5D41-89D1-68FB5CC6AC7C}" type="presParOf" srcId="{1429790E-06F4-0348-AC61-FDF43D12C51F}" destId="{23F37278-D504-FA43-9C67-1DABAD7BDFA8}" srcOrd="0" destOrd="0" presId="urn:microsoft.com/office/officeart/2005/8/layout/arrow2"/>
    <dgm:cxn modelId="{20B41AB7-DC7B-A54D-B5F5-0969E6EB9547}" type="presParOf" srcId="{1429790E-06F4-0348-AC61-FDF43D12C51F}" destId="{518E0A46-62B5-8C4A-83FE-E40A567C5F11}" srcOrd="1" destOrd="0" presId="urn:microsoft.com/office/officeart/2005/8/layout/arrow2"/>
    <dgm:cxn modelId="{19CD60EA-AA86-FA46-BB94-B6C4BDA184EF}" type="presParOf" srcId="{1429790E-06F4-0348-AC61-FDF43D12C51F}" destId="{BE67143D-9BC7-5743-999D-81EDC9A0F241}" srcOrd="2" destOrd="0" presId="urn:microsoft.com/office/officeart/2005/8/layout/arrow2"/>
    <dgm:cxn modelId="{76DD5454-AC80-6F4F-9B29-F3B714B87DB2}" type="presParOf" srcId="{1429790E-06F4-0348-AC61-FDF43D12C51F}" destId="{82C37525-505D-E242-93DE-1E1A825058D3}" srcOrd="3" destOrd="0" presId="urn:microsoft.com/office/officeart/2005/8/layout/arrow2"/>
    <dgm:cxn modelId="{24562A6A-60CD-3341-845D-7A1E279CE98E}" type="presParOf" srcId="{1429790E-06F4-0348-AC61-FDF43D12C51F}" destId="{9BB733AF-5AEB-4D4D-ADA8-CD888F4D8EAA}" srcOrd="4" destOrd="0" presId="urn:microsoft.com/office/officeart/2005/8/layout/arrow2"/>
    <dgm:cxn modelId="{FD2F5A75-35B9-B947-9BEF-FA873646FE6A}" type="presParOf" srcId="{1429790E-06F4-0348-AC61-FDF43D12C51F}" destId="{D16BD74C-121A-034C-B719-97CAB42BF7F8}" srcOrd="5" destOrd="0" presId="urn:microsoft.com/office/officeart/2005/8/layout/arrow2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BF5CE39-DA26-DE4D-9180-EA8B4F379CFF}" type="doc">
      <dgm:prSet loTypeId="urn:microsoft.com/office/officeart/2005/8/layout/arrow2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20AB85F-5700-E041-97DE-1EDC6678F640}">
      <dgm:prSet phldrT="[Text]" custT="1"/>
      <dgm:spPr/>
      <dgm:t>
        <a:bodyPr/>
        <a:lstStyle/>
        <a:p>
          <a:r>
            <a:rPr lang="en-US" sz="2000" b="1" dirty="0" smtClean="0">
              <a:solidFill>
                <a:schemeClr val="accent1"/>
              </a:solidFill>
              <a:effectLst>
                <a:glow rad="101600">
                  <a:schemeClr val="bg1">
                    <a:alpha val="75000"/>
                  </a:schemeClr>
                </a:glow>
              </a:effectLst>
            </a:rPr>
            <a:t>Potential Applications</a:t>
          </a:r>
          <a:endParaRPr lang="en-US" sz="2000" b="1" cap="none" spc="0" dirty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solidFill>
              <a:schemeClr val="accent1"/>
            </a:solidFill>
            <a:effectLst>
              <a:glow rad="101600">
                <a:schemeClr val="bg1">
                  <a:alpha val="75000"/>
                </a:schemeClr>
              </a:glow>
            </a:effectLst>
          </a:endParaRPr>
        </a:p>
      </dgm:t>
    </dgm:pt>
    <dgm:pt modelId="{110A88C7-041E-964F-8E02-C55C54F1D3BD}" type="parTrans" cxnId="{923BA527-2BAC-C944-91B9-21274708153A}">
      <dgm:prSet/>
      <dgm:spPr/>
      <dgm:t>
        <a:bodyPr/>
        <a:lstStyle/>
        <a:p>
          <a:endParaRPr lang="en-US" b="1" cap="none" spc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gradFill>
              <a:gsLst>
                <a:gs pos="0">
                  <a:schemeClr val="accent1">
                    <a:tint val="40000"/>
                    <a:satMod val="250000"/>
                  </a:schemeClr>
                </a:gs>
                <a:gs pos="9000">
                  <a:schemeClr val="accent1">
                    <a:tint val="52000"/>
                    <a:satMod val="300000"/>
                  </a:schemeClr>
                </a:gs>
                <a:gs pos="50000">
                  <a:schemeClr val="accent1">
                    <a:shade val="20000"/>
                    <a:satMod val="300000"/>
                  </a:schemeClr>
                </a:gs>
                <a:gs pos="79000">
                  <a:schemeClr val="accent1">
                    <a:tint val="52000"/>
                    <a:satMod val="300000"/>
                  </a:schemeClr>
                </a:gs>
                <a:gs pos="100000">
                  <a:schemeClr val="accent1">
                    <a:tint val="40000"/>
                    <a:satMod val="250000"/>
                  </a:schemeClr>
                </a:gs>
              </a:gsLst>
              <a:lin ang="5400000"/>
            </a:gradFill>
            <a:effectLst/>
          </a:endParaRPr>
        </a:p>
      </dgm:t>
    </dgm:pt>
    <dgm:pt modelId="{1A603137-70DE-FD40-B181-915D13783550}" type="sibTrans" cxnId="{923BA527-2BAC-C944-91B9-21274708153A}">
      <dgm:prSet/>
      <dgm:spPr/>
      <dgm:t>
        <a:bodyPr/>
        <a:lstStyle/>
        <a:p>
          <a:endParaRPr lang="en-US" b="1" cap="none" spc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gradFill>
              <a:gsLst>
                <a:gs pos="0">
                  <a:schemeClr val="accent1">
                    <a:tint val="40000"/>
                    <a:satMod val="250000"/>
                  </a:schemeClr>
                </a:gs>
                <a:gs pos="9000">
                  <a:schemeClr val="accent1">
                    <a:tint val="52000"/>
                    <a:satMod val="300000"/>
                  </a:schemeClr>
                </a:gs>
                <a:gs pos="50000">
                  <a:schemeClr val="accent1">
                    <a:shade val="20000"/>
                    <a:satMod val="300000"/>
                  </a:schemeClr>
                </a:gs>
                <a:gs pos="79000">
                  <a:schemeClr val="accent1">
                    <a:tint val="52000"/>
                    <a:satMod val="300000"/>
                  </a:schemeClr>
                </a:gs>
                <a:gs pos="100000">
                  <a:schemeClr val="accent1">
                    <a:tint val="40000"/>
                    <a:satMod val="250000"/>
                  </a:schemeClr>
                </a:gs>
              </a:gsLst>
              <a:lin ang="5400000"/>
            </a:gradFill>
            <a:effectLst/>
          </a:endParaRPr>
        </a:p>
      </dgm:t>
    </dgm:pt>
    <dgm:pt modelId="{5011C540-1CC8-9741-A202-559F25AF8F09}">
      <dgm:prSet phldrT="[Text]" custT="1"/>
      <dgm:spPr/>
      <dgm:t>
        <a:bodyPr/>
        <a:lstStyle/>
        <a:p>
          <a:r>
            <a:rPr lang="en-US" sz="24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1"/>
              </a:solidFill>
              <a:effectLst>
                <a:glow rad="101600">
                  <a:schemeClr val="bg1">
                    <a:alpha val="75000"/>
                  </a:schemeClr>
                </a:glow>
              </a:effectLst>
            </a:rPr>
            <a:t>Advantages</a:t>
          </a:r>
          <a:endParaRPr lang="en-US" sz="2400" b="1" cap="none" spc="0" dirty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solidFill>
              <a:schemeClr val="accent1"/>
            </a:solidFill>
            <a:effectLst>
              <a:glow rad="101600">
                <a:schemeClr val="bg1">
                  <a:alpha val="75000"/>
                </a:schemeClr>
              </a:glow>
            </a:effectLst>
          </a:endParaRPr>
        </a:p>
      </dgm:t>
    </dgm:pt>
    <dgm:pt modelId="{867F1F45-8FBF-A44B-A185-2FC321E5D7C3}" type="parTrans" cxnId="{7C140919-4937-5246-A529-D1BF93AF021F}">
      <dgm:prSet/>
      <dgm:spPr/>
      <dgm:t>
        <a:bodyPr/>
        <a:lstStyle/>
        <a:p>
          <a:endParaRPr lang="en-US" b="1" cap="none" spc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gradFill>
              <a:gsLst>
                <a:gs pos="0">
                  <a:schemeClr val="accent1">
                    <a:tint val="40000"/>
                    <a:satMod val="250000"/>
                  </a:schemeClr>
                </a:gs>
                <a:gs pos="9000">
                  <a:schemeClr val="accent1">
                    <a:tint val="52000"/>
                    <a:satMod val="300000"/>
                  </a:schemeClr>
                </a:gs>
                <a:gs pos="50000">
                  <a:schemeClr val="accent1">
                    <a:shade val="20000"/>
                    <a:satMod val="300000"/>
                  </a:schemeClr>
                </a:gs>
                <a:gs pos="79000">
                  <a:schemeClr val="accent1">
                    <a:tint val="52000"/>
                    <a:satMod val="300000"/>
                  </a:schemeClr>
                </a:gs>
                <a:gs pos="100000">
                  <a:schemeClr val="accent1">
                    <a:tint val="40000"/>
                    <a:satMod val="250000"/>
                  </a:schemeClr>
                </a:gs>
              </a:gsLst>
              <a:lin ang="5400000"/>
            </a:gradFill>
            <a:effectLst/>
          </a:endParaRPr>
        </a:p>
      </dgm:t>
    </dgm:pt>
    <dgm:pt modelId="{B625A3A0-B09D-8E41-AE47-B76D75E0B226}" type="sibTrans" cxnId="{7C140919-4937-5246-A529-D1BF93AF021F}">
      <dgm:prSet/>
      <dgm:spPr/>
      <dgm:t>
        <a:bodyPr/>
        <a:lstStyle/>
        <a:p>
          <a:endParaRPr lang="en-US" b="1" cap="none" spc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gradFill>
              <a:gsLst>
                <a:gs pos="0">
                  <a:schemeClr val="accent1">
                    <a:tint val="40000"/>
                    <a:satMod val="250000"/>
                  </a:schemeClr>
                </a:gs>
                <a:gs pos="9000">
                  <a:schemeClr val="accent1">
                    <a:tint val="52000"/>
                    <a:satMod val="300000"/>
                  </a:schemeClr>
                </a:gs>
                <a:gs pos="50000">
                  <a:schemeClr val="accent1">
                    <a:shade val="20000"/>
                    <a:satMod val="300000"/>
                  </a:schemeClr>
                </a:gs>
                <a:gs pos="79000">
                  <a:schemeClr val="accent1">
                    <a:tint val="52000"/>
                    <a:satMod val="300000"/>
                  </a:schemeClr>
                </a:gs>
                <a:gs pos="100000">
                  <a:schemeClr val="accent1">
                    <a:tint val="40000"/>
                    <a:satMod val="250000"/>
                  </a:schemeClr>
                </a:gs>
              </a:gsLst>
              <a:lin ang="5400000"/>
            </a:gradFill>
            <a:effectLst/>
          </a:endParaRPr>
        </a:p>
      </dgm:t>
    </dgm:pt>
    <dgm:pt modelId="{E20A3327-0F82-9344-87AE-A78F5D6A0D69}">
      <dgm:prSet phldrT="[Text]" custT="1"/>
      <dgm:spPr/>
      <dgm:t>
        <a:bodyPr/>
        <a:lstStyle/>
        <a:p>
          <a:pPr algn="ctr"/>
          <a:r>
            <a:rPr lang="en-US" sz="2300" b="1" dirty="0" smtClean="0">
              <a:solidFill>
                <a:schemeClr val="accent1"/>
              </a:solidFill>
              <a:effectLst>
                <a:glow rad="63500">
                  <a:schemeClr val="bg1">
                    <a:alpha val="75000"/>
                  </a:schemeClr>
                </a:glow>
              </a:effectLst>
            </a:rPr>
            <a:t>The ultimate synthetic display should respond not just to a change in viewpoint, but also to changes in the surrounding light.</a:t>
          </a:r>
          <a:endParaRPr lang="en-US" sz="2300" b="1" cap="none" spc="0" dirty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solidFill>
              <a:schemeClr val="accent1"/>
            </a:solidFill>
            <a:effectLst>
              <a:glow rad="63500">
                <a:schemeClr val="bg1">
                  <a:alpha val="75000"/>
                </a:schemeClr>
              </a:glow>
            </a:effectLst>
          </a:endParaRPr>
        </a:p>
      </dgm:t>
    </dgm:pt>
    <dgm:pt modelId="{4ADE0506-EFDA-D046-96A2-828870A99F57}" type="parTrans" cxnId="{3B7EFCCD-0C41-3741-8C95-981F4A09348F}">
      <dgm:prSet/>
      <dgm:spPr/>
      <dgm:t>
        <a:bodyPr/>
        <a:lstStyle/>
        <a:p>
          <a:endParaRPr lang="en-US" b="1" cap="none" spc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gradFill>
              <a:gsLst>
                <a:gs pos="0">
                  <a:schemeClr val="accent1">
                    <a:tint val="40000"/>
                    <a:satMod val="250000"/>
                  </a:schemeClr>
                </a:gs>
                <a:gs pos="9000">
                  <a:schemeClr val="accent1">
                    <a:tint val="52000"/>
                    <a:satMod val="300000"/>
                  </a:schemeClr>
                </a:gs>
                <a:gs pos="50000">
                  <a:schemeClr val="accent1">
                    <a:shade val="20000"/>
                    <a:satMod val="300000"/>
                  </a:schemeClr>
                </a:gs>
                <a:gs pos="79000">
                  <a:schemeClr val="accent1">
                    <a:tint val="52000"/>
                    <a:satMod val="300000"/>
                  </a:schemeClr>
                </a:gs>
                <a:gs pos="100000">
                  <a:schemeClr val="accent1">
                    <a:tint val="40000"/>
                    <a:satMod val="250000"/>
                  </a:schemeClr>
                </a:gs>
              </a:gsLst>
              <a:lin ang="5400000"/>
            </a:gradFill>
            <a:effectLst/>
          </a:endParaRPr>
        </a:p>
      </dgm:t>
    </dgm:pt>
    <dgm:pt modelId="{4E8DDEB6-CEC9-A84B-86F9-CAD91FC5D908}" type="sibTrans" cxnId="{3B7EFCCD-0C41-3741-8C95-981F4A09348F}">
      <dgm:prSet/>
      <dgm:spPr/>
      <dgm:t>
        <a:bodyPr/>
        <a:lstStyle/>
        <a:p>
          <a:endParaRPr lang="en-US" b="1" cap="none" spc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gradFill>
              <a:gsLst>
                <a:gs pos="0">
                  <a:schemeClr val="accent1">
                    <a:tint val="40000"/>
                    <a:satMod val="250000"/>
                  </a:schemeClr>
                </a:gs>
                <a:gs pos="9000">
                  <a:schemeClr val="accent1">
                    <a:tint val="52000"/>
                    <a:satMod val="300000"/>
                  </a:schemeClr>
                </a:gs>
                <a:gs pos="50000">
                  <a:schemeClr val="accent1">
                    <a:shade val="20000"/>
                    <a:satMod val="300000"/>
                  </a:schemeClr>
                </a:gs>
                <a:gs pos="79000">
                  <a:schemeClr val="accent1">
                    <a:tint val="52000"/>
                    <a:satMod val="300000"/>
                  </a:schemeClr>
                </a:gs>
                <a:gs pos="100000">
                  <a:schemeClr val="accent1">
                    <a:tint val="40000"/>
                    <a:satMod val="250000"/>
                  </a:schemeClr>
                </a:gs>
              </a:gsLst>
              <a:lin ang="5400000"/>
            </a:gradFill>
            <a:effectLst/>
          </a:endParaRPr>
        </a:p>
      </dgm:t>
    </dgm:pt>
    <dgm:pt modelId="{4E4AF817-44A9-154D-B924-D4A69D96A91C}">
      <dgm:prSet phldrT="[Text]" custT="1"/>
      <dgm:spPr/>
      <dgm:t>
        <a:bodyPr/>
        <a:lstStyle/>
        <a:p>
          <a:r>
            <a:rPr lang="en-US" sz="1600" dirty="0" smtClean="0">
              <a:solidFill>
                <a:schemeClr val="bg2">
                  <a:lumMod val="40000"/>
                  <a:lumOff val="60000"/>
                </a:schemeClr>
              </a:solidFill>
              <a:effectLst>
                <a:glow rad="101600">
                  <a:schemeClr val="accent1">
                    <a:alpha val="75000"/>
                  </a:schemeClr>
                </a:glow>
              </a:effectLst>
            </a:rPr>
            <a:t>Passive: no electronic components</a:t>
          </a:r>
          <a:endParaRPr lang="en-US" sz="1600" b="1" cap="none" spc="0" dirty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solidFill>
              <a:schemeClr val="bg2">
                <a:lumMod val="40000"/>
                <a:lumOff val="60000"/>
              </a:schemeClr>
            </a:solidFill>
            <a:effectLst>
              <a:glow rad="101600">
                <a:schemeClr val="accent1">
                  <a:alpha val="75000"/>
                </a:schemeClr>
              </a:glow>
            </a:effectLst>
          </a:endParaRPr>
        </a:p>
      </dgm:t>
    </dgm:pt>
    <dgm:pt modelId="{654618B5-4BBD-7943-AE97-32ABC45B2414}" type="parTrans" cxnId="{1F22770D-F5CB-BE42-B1A6-42B225028461}">
      <dgm:prSet/>
      <dgm:spPr/>
      <dgm:t>
        <a:bodyPr/>
        <a:lstStyle/>
        <a:p>
          <a:endParaRPr lang="en-US"/>
        </a:p>
      </dgm:t>
    </dgm:pt>
    <dgm:pt modelId="{56C20DFA-EE6E-4F4D-8F14-DE0BD4382D55}" type="sibTrans" cxnId="{1F22770D-F5CB-BE42-B1A6-42B225028461}">
      <dgm:prSet/>
      <dgm:spPr/>
      <dgm:t>
        <a:bodyPr/>
        <a:lstStyle/>
        <a:p>
          <a:endParaRPr lang="en-US"/>
        </a:p>
      </dgm:t>
    </dgm:pt>
    <dgm:pt modelId="{5A233E46-4A39-C14B-9AE9-48EB42349275}">
      <dgm:prSet phldrT="[Text]" custT="1"/>
      <dgm:spPr/>
      <dgm:t>
        <a:bodyPr/>
        <a:lstStyle/>
        <a:p>
          <a:r>
            <a:rPr lang="en-US" sz="1600" dirty="0" smtClean="0">
              <a:solidFill>
                <a:schemeClr val="bg2">
                  <a:lumMod val="40000"/>
                  <a:lumOff val="60000"/>
                </a:schemeClr>
              </a:solidFill>
              <a:effectLst>
                <a:glow rad="101600">
                  <a:schemeClr val="accent1">
                    <a:alpha val="75000"/>
                  </a:schemeClr>
                </a:glow>
              </a:effectLst>
            </a:rPr>
            <a:t>View and illumination dependent</a:t>
          </a:r>
          <a:endParaRPr lang="en-US" sz="1600" b="1" cap="none" spc="0" dirty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solidFill>
              <a:schemeClr val="bg2">
                <a:lumMod val="40000"/>
                <a:lumOff val="60000"/>
              </a:schemeClr>
            </a:solidFill>
            <a:effectLst>
              <a:glow rad="101600">
                <a:schemeClr val="accent1">
                  <a:alpha val="75000"/>
                </a:schemeClr>
              </a:glow>
            </a:effectLst>
          </a:endParaRPr>
        </a:p>
      </dgm:t>
    </dgm:pt>
    <dgm:pt modelId="{188DD547-BA4A-3F46-AED6-E37B765FFEDA}" type="parTrans" cxnId="{80F6C72D-3125-864E-8349-C7B53F9D814C}">
      <dgm:prSet/>
      <dgm:spPr/>
      <dgm:t>
        <a:bodyPr/>
        <a:lstStyle/>
        <a:p>
          <a:endParaRPr lang="en-US"/>
        </a:p>
      </dgm:t>
    </dgm:pt>
    <dgm:pt modelId="{2FE02278-D36D-5C49-B862-726BA4E4FA75}" type="sibTrans" cxnId="{80F6C72D-3125-864E-8349-C7B53F9D814C}">
      <dgm:prSet/>
      <dgm:spPr/>
      <dgm:t>
        <a:bodyPr/>
        <a:lstStyle/>
        <a:p>
          <a:endParaRPr lang="en-US"/>
        </a:p>
      </dgm:t>
    </dgm:pt>
    <dgm:pt modelId="{284996FB-B349-5341-94BE-A7F39317E3A9}">
      <dgm:prSet phldrT="[Text]"/>
      <dgm:spPr/>
      <dgm:t>
        <a:bodyPr/>
        <a:lstStyle/>
        <a:p>
          <a:r>
            <a:rPr lang="en-US" sz="1300" b="0" cap="none" spc="0" dirty="0" smtClean="0">
              <a:ln w="10541" cmpd="sng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chemeClr val="accent1">
                    <a:alpha val="75000"/>
                  </a:schemeClr>
                </a:glow>
              </a:effectLst>
            </a:rPr>
            <a:t>6D Photo Frames</a:t>
          </a:r>
          <a:endParaRPr lang="en-US" sz="1300" b="0" cap="none" spc="0" dirty="0">
            <a:ln w="10541" cmpd="sng">
              <a:solidFill>
                <a:schemeClr val="bg1"/>
              </a:solidFill>
              <a:prstDash val="solid"/>
            </a:ln>
            <a:solidFill>
              <a:srgbClr val="FFFFFF"/>
            </a:solidFill>
            <a:effectLst>
              <a:glow rad="63500">
                <a:schemeClr val="accent1">
                  <a:alpha val="75000"/>
                </a:schemeClr>
              </a:glow>
            </a:effectLst>
          </a:endParaRPr>
        </a:p>
      </dgm:t>
    </dgm:pt>
    <dgm:pt modelId="{831C97AB-A122-A447-85BD-68AD0BEFAC8F}" type="parTrans" cxnId="{FB397A89-9077-CC49-A232-51749ECA56B2}">
      <dgm:prSet/>
      <dgm:spPr/>
      <dgm:t>
        <a:bodyPr/>
        <a:lstStyle/>
        <a:p>
          <a:endParaRPr lang="en-US"/>
        </a:p>
      </dgm:t>
    </dgm:pt>
    <dgm:pt modelId="{C3EA35D2-BD75-D145-9E30-CAE7973FB019}" type="sibTrans" cxnId="{FB397A89-9077-CC49-A232-51749ECA56B2}">
      <dgm:prSet/>
      <dgm:spPr/>
      <dgm:t>
        <a:bodyPr/>
        <a:lstStyle/>
        <a:p>
          <a:endParaRPr lang="en-US"/>
        </a:p>
      </dgm:t>
    </dgm:pt>
    <dgm:pt modelId="{B8D45562-AF17-BC4B-902F-18CBC98FCAB8}">
      <dgm:prSet phldrT="[Text]"/>
      <dgm:spPr/>
      <dgm:t>
        <a:bodyPr/>
        <a:lstStyle/>
        <a:p>
          <a:r>
            <a:rPr lang="en-US" sz="1300" b="0" cap="none" spc="0" dirty="0" smtClean="0">
              <a:ln w="10541" cmpd="sng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chemeClr val="accent1">
                    <a:alpha val="75000"/>
                  </a:schemeClr>
                </a:glow>
              </a:effectLst>
            </a:rPr>
            <a:t>Printer: Encoding 6D data onto 2D</a:t>
          </a:r>
          <a:endParaRPr lang="en-US" sz="1300" b="0" cap="none" spc="0" dirty="0">
            <a:ln w="10541" cmpd="sng">
              <a:solidFill>
                <a:schemeClr val="bg1"/>
              </a:solidFill>
              <a:prstDash val="solid"/>
            </a:ln>
            <a:solidFill>
              <a:srgbClr val="FFFFFF"/>
            </a:solidFill>
            <a:effectLst>
              <a:glow rad="63500">
                <a:schemeClr val="accent1">
                  <a:alpha val="75000"/>
                </a:schemeClr>
              </a:glow>
            </a:effectLst>
          </a:endParaRPr>
        </a:p>
      </dgm:t>
    </dgm:pt>
    <dgm:pt modelId="{C6A029E0-F2B5-8948-AE5C-9AA92962FA38}" type="parTrans" cxnId="{A702E8F3-FDA6-2942-A8D1-778582E92665}">
      <dgm:prSet/>
      <dgm:spPr/>
      <dgm:t>
        <a:bodyPr/>
        <a:lstStyle/>
        <a:p>
          <a:endParaRPr lang="en-US"/>
        </a:p>
      </dgm:t>
    </dgm:pt>
    <dgm:pt modelId="{CBE6F905-2A4B-7A4C-AA90-B8A952DBC092}" type="sibTrans" cxnId="{A702E8F3-FDA6-2942-A8D1-778582E92665}">
      <dgm:prSet/>
      <dgm:spPr/>
      <dgm:t>
        <a:bodyPr/>
        <a:lstStyle/>
        <a:p>
          <a:endParaRPr lang="en-US"/>
        </a:p>
      </dgm:t>
    </dgm:pt>
    <dgm:pt modelId="{01E32C60-A098-6243-AD4C-C4EC401F5BD0}">
      <dgm:prSet phldrT="[Text]"/>
      <dgm:spPr/>
      <dgm:t>
        <a:bodyPr/>
        <a:lstStyle/>
        <a:p>
          <a:r>
            <a:rPr lang="en-US" sz="1300" b="0" cap="none" spc="0" dirty="0" smtClean="0">
              <a:ln w="10541" cmpd="sng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chemeClr val="accent1">
                    <a:alpha val="75000"/>
                  </a:schemeClr>
                </a:glow>
              </a:effectLst>
            </a:rPr>
            <a:t>Display: </a:t>
          </a:r>
          <a:r>
            <a:rPr lang="en-US" sz="1300" b="0" cap="none" spc="0" dirty="0" err="1" smtClean="0">
              <a:ln w="10541" cmpd="sng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chemeClr val="accent1">
                    <a:alpha val="75000"/>
                  </a:schemeClr>
                </a:glow>
              </a:effectLst>
            </a:rPr>
            <a:t>Autoscopic</a:t>
          </a:r>
          <a:r>
            <a:rPr lang="en-US" sz="1300" b="0" cap="none" spc="0" dirty="0" smtClean="0">
              <a:ln w="10541" cmpd="sng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chemeClr val="accent1">
                    <a:alpha val="75000"/>
                  </a:schemeClr>
                </a:glow>
              </a:effectLst>
            </a:rPr>
            <a:t> Realistic Screens</a:t>
          </a:r>
          <a:endParaRPr lang="en-US" sz="1300" b="0" cap="none" spc="0" dirty="0">
            <a:ln w="10541" cmpd="sng">
              <a:solidFill>
                <a:schemeClr val="bg1"/>
              </a:solidFill>
              <a:prstDash val="solid"/>
            </a:ln>
            <a:solidFill>
              <a:srgbClr val="FFFFFF"/>
            </a:solidFill>
            <a:effectLst>
              <a:glow rad="63500">
                <a:schemeClr val="accent1">
                  <a:alpha val="75000"/>
                </a:schemeClr>
              </a:glow>
            </a:effectLst>
          </a:endParaRPr>
        </a:p>
      </dgm:t>
    </dgm:pt>
    <dgm:pt modelId="{97C83FB5-7246-C544-B6B1-1F16EA2AF4C1}" type="parTrans" cxnId="{C42A6C8F-4A1E-184A-B850-4587A7A981C3}">
      <dgm:prSet/>
      <dgm:spPr/>
      <dgm:t>
        <a:bodyPr/>
        <a:lstStyle/>
        <a:p>
          <a:endParaRPr lang="en-US"/>
        </a:p>
      </dgm:t>
    </dgm:pt>
    <dgm:pt modelId="{BCEA0B60-4811-8D40-9084-EF745CC5F509}" type="sibTrans" cxnId="{C42A6C8F-4A1E-184A-B850-4587A7A981C3}">
      <dgm:prSet/>
      <dgm:spPr/>
      <dgm:t>
        <a:bodyPr/>
        <a:lstStyle/>
        <a:p>
          <a:endParaRPr lang="en-US"/>
        </a:p>
      </dgm:t>
    </dgm:pt>
    <dgm:pt modelId="{9202AA9F-DEBC-F24F-BB50-D71635BB6BF0}">
      <dgm:prSet phldrT="[Text]"/>
      <dgm:spPr/>
      <dgm:t>
        <a:bodyPr/>
        <a:lstStyle/>
        <a:p>
          <a:r>
            <a:rPr lang="en-US" sz="1300" b="0" cap="none" spc="0" dirty="0" smtClean="0">
              <a:ln w="10541" cmpd="sng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chemeClr val="accent1">
                    <a:alpha val="75000"/>
                  </a:schemeClr>
                </a:glow>
              </a:effectLst>
            </a:rPr>
            <a:t>Training Purposes</a:t>
          </a:r>
          <a:endParaRPr lang="en-US" sz="1300" b="0" cap="none" spc="0" dirty="0">
            <a:ln w="10541" cmpd="sng">
              <a:solidFill>
                <a:schemeClr val="bg1"/>
              </a:solidFill>
              <a:prstDash val="solid"/>
            </a:ln>
            <a:solidFill>
              <a:srgbClr val="FFFFFF"/>
            </a:solidFill>
            <a:effectLst>
              <a:glow rad="63500">
                <a:schemeClr val="accent1">
                  <a:alpha val="75000"/>
                </a:schemeClr>
              </a:glow>
            </a:effectLst>
          </a:endParaRPr>
        </a:p>
      </dgm:t>
    </dgm:pt>
    <dgm:pt modelId="{EC848DB2-C634-A146-BAD5-33E3374DA509}" type="parTrans" cxnId="{89178A6F-EC19-F34A-9B55-72BB6DDE2B21}">
      <dgm:prSet/>
      <dgm:spPr/>
      <dgm:t>
        <a:bodyPr/>
        <a:lstStyle/>
        <a:p>
          <a:endParaRPr lang="en-US"/>
        </a:p>
      </dgm:t>
    </dgm:pt>
    <dgm:pt modelId="{05F85AE4-30E4-FB43-9B8B-57CEED8ABE5A}" type="sibTrans" cxnId="{89178A6F-EC19-F34A-9B55-72BB6DDE2B21}">
      <dgm:prSet/>
      <dgm:spPr/>
      <dgm:t>
        <a:bodyPr/>
        <a:lstStyle/>
        <a:p>
          <a:endParaRPr lang="en-US"/>
        </a:p>
      </dgm:t>
    </dgm:pt>
    <dgm:pt modelId="{1BC5CAB5-056A-6C48-837E-72F32A841E83}">
      <dgm:prSet phldrT="[Text]"/>
      <dgm:spPr/>
      <dgm:t>
        <a:bodyPr/>
        <a:lstStyle/>
        <a:p>
          <a:r>
            <a:rPr lang="en-US" sz="1300" b="0" cap="none" spc="0" dirty="0" smtClean="0">
              <a:ln w="10541" cmpd="sng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chemeClr val="accent1">
                    <a:alpha val="75000"/>
                  </a:schemeClr>
                </a:glow>
              </a:effectLst>
            </a:rPr>
            <a:t>Entertainment</a:t>
          </a:r>
          <a:endParaRPr lang="en-US" sz="1300" b="0" cap="none" spc="0" dirty="0">
            <a:ln w="10541" cmpd="sng">
              <a:solidFill>
                <a:schemeClr val="bg1"/>
              </a:solidFill>
              <a:prstDash val="solid"/>
            </a:ln>
            <a:solidFill>
              <a:srgbClr val="FFFFFF"/>
            </a:solidFill>
            <a:effectLst>
              <a:glow rad="63500">
                <a:schemeClr val="accent1">
                  <a:alpha val="75000"/>
                </a:schemeClr>
              </a:glow>
            </a:effectLst>
          </a:endParaRPr>
        </a:p>
      </dgm:t>
    </dgm:pt>
    <dgm:pt modelId="{1C2F3A52-5572-F948-A41C-A4209AD4BB32}" type="parTrans" cxnId="{2B322B40-8E0B-5546-AFE4-D7E01FEE79D2}">
      <dgm:prSet/>
      <dgm:spPr/>
      <dgm:t>
        <a:bodyPr/>
        <a:lstStyle/>
        <a:p>
          <a:endParaRPr lang="en-US"/>
        </a:p>
      </dgm:t>
    </dgm:pt>
    <dgm:pt modelId="{DB1A6774-82CA-E14B-BA42-7B740CF224D5}" type="sibTrans" cxnId="{2B322B40-8E0B-5546-AFE4-D7E01FEE79D2}">
      <dgm:prSet/>
      <dgm:spPr/>
      <dgm:t>
        <a:bodyPr/>
        <a:lstStyle/>
        <a:p>
          <a:endParaRPr lang="en-US"/>
        </a:p>
      </dgm:t>
    </dgm:pt>
    <dgm:pt modelId="{1D2E62A4-A476-4E40-926E-18D4866E4A6C}">
      <dgm:prSet phldrT="[Text]"/>
      <dgm:spPr/>
      <dgm:t>
        <a:bodyPr/>
        <a:lstStyle/>
        <a:p>
          <a:r>
            <a:rPr lang="en-US" sz="1300" b="0" cap="none" spc="0" dirty="0" smtClean="0">
              <a:ln w="10541" cmpd="sng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chemeClr val="accent1">
                    <a:alpha val="75000"/>
                  </a:schemeClr>
                </a:glow>
              </a:effectLst>
            </a:rPr>
            <a:t>Advertisement</a:t>
          </a:r>
          <a:endParaRPr lang="en-US" sz="1300" b="0" cap="none" spc="0" dirty="0">
            <a:ln w="10541" cmpd="sng">
              <a:solidFill>
                <a:schemeClr val="bg1"/>
              </a:solidFill>
              <a:prstDash val="solid"/>
            </a:ln>
            <a:solidFill>
              <a:srgbClr val="FFFFFF"/>
            </a:solidFill>
            <a:effectLst>
              <a:glow rad="63500">
                <a:schemeClr val="accent1">
                  <a:alpha val="75000"/>
                </a:schemeClr>
              </a:glow>
            </a:effectLst>
          </a:endParaRPr>
        </a:p>
      </dgm:t>
    </dgm:pt>
    <dgm:pt modelId="{F819FA21-765B-5747-98E3-4D0CF9837D9A}" type="parTrans" cxnId="{85329CCF-6B13-D948-A185-1EA7EC352700}">
      <dgm:prSet/>
      <dgm:spPr/>
      <dgm:t>
        <a:bodyPr/>
        <a:lstStyle/>
        <a:p>
          <a:endParaRPr lang="en-US"/>
        </a:p>
      </dgm:t>
    </dgm:pt>
    <dgm:pt modelId="{26210C9E-759E-A542-B7C6-6F319526C6DF}" type="sibTrans" cxnId="{85329CCF-6B13-D948-A185-1EA7EC352700}">
      <dgm:prSet/>
      <dgm:spPr/>
      <dgm:t>
        <a:bodyPr/>
        <a:lstStyle/>
        <a:p>
          <a:endParaRPr lang="en-US"/>
        </a:p>
      </dgm:t>
    </dgm:pt>
    <dgm:pt modelId="{68696EEC-4A31-C34F-A5DB-C05F1100CE12}" type="pres">
      <dgm:prSet presAssocID="{2BF5CE39-DA26-DE4D-9180-EA8B4F379CFF}" presName="arrowDiagram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6646099-37C4-E74E-BDA2-378CD4B1A0B3}" type="pres">
      <dgm:prSet presAssocID="{2BF5CE39-DA26-DE4D-9180-EA8B4F379CFF}" presName="arrow" presStyleLbl="bgShp" presStyleIdx="0" presStyleCnt="1" custLinFactNeighborX="0" custLinFactNeighborY="8571"/>
      <dgm:spPr>
        <a:gradFill flip="none" rotWithShape="1">
          <a:gsLst>
            <a:gs pos="0">
              <a:schemeClr val="accent6">
                <a:lumMod val="75000"/>
              </a:schemeClr>
            </a:gs>
            <a:gs pos="100000">
              <a:srgbClr val="FFFFFF"/>
            </a:gs>
          </a:gsLst>
          <a:path path="rect">
            <a:fillToRect l="50000" t="50000" r="50000" b="50000"/>
          </a:path>
          <a:tileRect/>
        </a:gradFill>
        <a:ln w="53975" cap="rnd" cmpd="sng">
          <a:solidFill>
            <a:srgbClr val="FF0000">
              <a:alpha val="20000"/>
            </a:srgbClr>
          </a:solidFill>
          <a:prstDash val="dashDot"/>
        </a:ln>
        <a:effectLst>
          <a:glow rad="317500">
            <a:srgbClr val="B70000">
              <a:alpha val="61000"/>
            </a:srgbClr>
          </a:glow>
          <a:outerShdw blurRad="533400" dir="13500000" kx="2700000" rotWithShape="0">
            <a:srgbClr val="FF6600">
              <a:alpha val="51000"/>
            </a:srgbClr>
          </a:outerShdw>
          <a:softEdge rad="419100"/>
        </a:effectLst>
        <a:scene3d>
          <a:camera prst="orthographicFront"/>
          <a:lightRig rig="threePt" dir="t"/>
        </a:scene3d>
        <a:sp3d extrusionH="196850" prstMaterial="translucentPowder">
          <a:bevelT/>
          <a:bevelB/>
          <a:extrusionClr>
            <a:schemeClr val="accent2"/>
          </a:extrusionClr>
        </a:sp3d>
      </dgm:spPr>
      <dgm:t>
        <a:bodyPr/>
        <a:lstStyle/>
        <a:p>
          <a:endParaRPr lang="en-US"/>
        </a:p>
      </dgm:t>
    </dgm:pt>
    <dgm:pt modelId="{1429790E-06F4-0348-AC61-FDF43D12C51F}" type="pres">
      <dgm:prSet presAssocID="{2BF5CE39-DA26-DE4D-9180-EA8B4F379CFF}" presName="arrowDiagram3" presStyleCnt="0"/>
      <dgm:spPr/>
      <dgm:t>
        <a:bodyPr/>
        <a:lstStyle/>
        <a:p>
          <a:endParaRPr lang="en-US"/>
        </a:p>
      </dgm:t>
    </dgm:pt>
    <dgm:pt modelId="{23F37278-D504-FA43-9C67-1DABAD7BDFA8}" type="pres">
      <dgm:prSet presAssocID="{B20AB85F-5700-E041-97DE-1EDC6678F640}" presName="bullet3a" presStyleLbl="node1" presStyleIdx="0" presStyleCnt="3" custFlipVert="1" custFlipHor="0" custScaleX="31815" custScaleY="100001" custLinFactX="82364" custLinFactY="-60968" custLinFactNeighborX="100000" custLinFactNeighborY="-100000"/>
      <dgm:spPr/>
      <dgm:t>
        <a:bodyPr/>
        <a:lstStyle/>
        <a:p>
          <a:endParaRPr lang="en-US"/>
        </a:p>
      </dgm:t>
    </dgm:pt>
    <dgm:pt modelId="{518E0A46-62B5-8C4A-83FE-E40A567C5F11}" type="pres">
      <dgm:prSet presAssocID="{B20AB85F-5700-E041-97DE-1EDC6678F640}" presName="textBox3a" presStyleLbl="revTx" presStyleIdx="0" presStyleCnt="3" custScaleX="191968" custLinFactNeighborX="-37094" custLinFactNeighborY="655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67143D-9BC7-5743-999D-81EDC9A0F241}" type="pres">
      <dgm:prSet presAssocID="{5011C540-1CC8-9741-A202-559F25AF8F09}" presName="bullet3b" presStyleLbl="node1" presStyleIdx="1" presStyleCnt="3" custScaleX="301419" custScaleY="285594" custLinFactX="-50608" custLinFactNeighborX="-100000" custLinFactNeighborY="5851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82C37525-505D-E242-93DE-1E1A825058D3}" type="pres">
      <dgm:prSet presAssocID="{5011C540-1CC8-9741-A202-559F25AF8F09}" presName="textBox3b" presStyleLbl="revTx" presStyleIdx="1" presStyleCnt="3" custScaleX="137202" custLinFactNeighborX="11724" custLinFactNeighborY="-1925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BB733AF-5AEB-4D4D-ADA8-CD888F4D8EAA}" type="pres">
      <dgm:prSet presAssocID="{E20A3327-0F82-9344-87AE-A78F5D6A0D69}" presName="bullet3c" presStyleLbl="node1" presStyleIdx="2" presStyleCnt="3" custScaleX="316396" custScaleY="209890" custLinFactNeighborX="54989" custLinFactNeighborY="-23489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D16BD74C-121A-034C-B719-97CAB42BF7F8}" type="pres">
      <dgm:prSet presAssocID="{E20A3327-0F82-9344-87AE-A78F5D6A0D69}" presName="textBox3c" presStyleLbl="revTx" presStyleIdx="2" presStyleCnt="3" custScaleX="106315" custLinFactNeighborX="51307" custLinFactNeighborY="-5570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23BA527-2BAC-C944-91B9-21274708153A}" srcId="{2BF5CE39-DA26-DE4D-9180-EA8B4F379CFF}" destId="{B20AB85F-5700-E041-97DE-1EDC6678F640}" srcOrd="0" destOrd="0" parTransId="{110A88C7-041E-964F-8E02-C55C54F1D3BD}" sibTransId="{1A603137-70DE-FD40-B181-915D13783550}"/>
    <dgm:cxn modelId="{FB397A89-9077-CC49-A232-51749ECA56B2}" srcId="{B20AB85F-5700-E041-97DE-1EDC6678F640}" destId="{284996FB-B349-5341-94BE-A7F39317E3A9}" srcOrd="0" destOrd="0" parTransId="{831C97AB-A122-A447-85BD-68AD0BEFAC8F}" sibTransId="{C3EA35D2-BD75-D145-9E30-CAE7973FB019}"/>
    <dgm:cxn modelId="{F09CABD7-E644-9C44-800D-CB986869030D}" type="presOf" srcId="{9202AA9F-DEBC-F24F-BB50-D71635BB6BF0}" destId="{518E0A46-62B5-8C4A-83FE-E40A567C5F11}" srcOrd="0" destOrd="4" presId="urn:microsoft.com/office/officeart/2005/8/layout/arrow2"/>
    <dgm:cxn modelId="{ECABC342-DAC7-534B-B2B3-DDD6CE2A5A02}" type="presOf" srcId="{5011C540-1CC8-9741-A202-559F25AF8F09}" destId="{82C37525-505D-E242-93DE-1E1A825058D3}" srcOrd="0" destOrd="0" presId="urn:microsoft.com/office/officeart/2005/8/layout/arrow2"/>
    <dgm:cxn modelId="{1F22770D-F5CB-BE42-B1A6-42B225028461}" srcId="{5011C540-1CC8-9741-A202-559F25AF8F09}" destId="{4E4AF817-44A9-154D-B924-D4A69D96A91C}" srcOrd="0" destOrd="0" parTransId="{654618B5-4BBD-7943-AE97-32ABC45B2414}" sibTransId="{56C20DFA-EE6E-4F4D-8F14-DE0BD4382D55}"/>
    <dgm:cxn modelId="{3EB11AAA-9A1F-C842-9461-BF700B520037}" type="presOf" srcId="{2BF5CE39-DA26-DE4D-9180-EA8B4F379CFF}" destId="{68696EEC-4A31-C34F-A5DB-C05F1100CE12}" srcOrd="0" destOrd="0" presId="urn:microsoft.com/office/officeart/2005/8/layout/arrow2"/>
    <dgm:cxn modelId="{D5A838C8-2420-DC4C-94F7-4BAEAD020CFF}" type="presOf" srcId="{1D2E62A4-A476-4E40-926E-18D4866E4A6C}" destId="{518E0A46-62B5-8C4A-83FE-E40A567C5F11}" srcOrd="0" destOrd="6" presId="urn:microsoft.com/office/officeart/2005/8/layout/arrow2"/>
    <dgm:cxn modelId="{3EFDDBEC-5EE1-7F43-B1EB-155780C1AD88}" type="presOf" srcId="{4E4AF817-44A9-154D-B924-D4A69D96A91C}" destId="{82C37525-505D-E242-93DE-1E1A825058D3}" srcOrd="0" destOrd="1" presId="urn:microsoft.com/office/officeart/2005/8/layout/arrow2"/>
    <dgm:cxn modelId="{3A226201-9435-2E49-9F5B-D614A138B6DA}" type="presOf" srcId="{E20A3327-0F82-9344-87AE-A78F5D6A0D69}" destId="{D16BD74C-121A-034C-B719-97CAB42BF7F8}" srcOrd="0" destOrd="0" presId="urn:microsoft.com/office/officeart/2005/8/layout/arrow2"/>
    <dgm:cxn modelId="{A702E8F3-FDA6-2942-A8D1-778582E92665}" srcId="{B20AB85F-5700-E041-97DE-1EDC6678F640}" destId="{B8D45562-AF17-BC4B-902F-18CBC98FCAB8}" srcOrd="1" destOrd="0" parTransId="{C6A029E0-F2B5-8948-AE5C-9AA92962FA38}" sibTransId="{CBE6F905-2A4B-7A4C-AA90-B8A952DBC092}"/>
    <dgm:cxn modelId="{80F6C72D-3125-864E-8349-C7B53F9D814C}" srcId="{5011C540-1CC8-9741-A202-559F25AF8F09}" destId="{5A233E46-4A39-C14B-9AE9-48EB42349275}" srcOrd="1" destOrd="0" parTransId="{188DD547-BA4A-3F46-AED6-E37B765FFEDA}" sibTransId="{2FE02278-D36D-5C49-B862-726BA4E4FA75}"/>
    <dgm:cxn modelId="{E5747DCA-8239-E248-9E6D-696BA7BD2641}" type="presOf" srcId="{1BC5CAB5-056A-6C48-837E-72F32A841E83}" destId="{518E0A46-62B5-8C4A-83FE-E40A567C5F11}" srcOrd="0" destOrd="5" presId="urn:microsoft.com/office/officeart/2005/8/layout/arrow2"/>
    <dgm:cxn modelId="{C42A6C8F-4A1E-184A-B850-4587A7A981C3}" srcId="{B20AB85F-5700-E041-97DE-1EDC6678F640}" destId="{01E32C60-A098-6243-AD4C-C4EC401F5BD0}" srcOrd="2" destOrd="0" parTransId="{97C83FB5-7246-C544-B6B1-1F16EA2AF4C1}" sibTransId="{BCEA0B60-4811-8D40-9084-EF745CC5F509}"/>
    <dgm:cxn modelId="{2B322B40-8E0B-5546-AFE4-D7E01FEE79D2}" srcId="{B20AB85F-5700-E041-97DE-1EDC6678F640}" destId="{1BC5CAB5-056A-6C48-837E-72F32A841E83}" srcOrd="4" destOrd="0" parTransId="{1C2F3A52-5572-F948-A41C-A4209AD4BB32}" sibTransId="{DB1A6774-82CA-E14B-BA42-7B740CF224D5}"/>
    <dgm:cxn modelId="{3B7EFCCD-0C41-3741-8C95-981F4A09348F}" srcId="{2BF5CE39-DA26-DE4D-9180-EA8B4F379CFF}" destId="{E20A3327-0F82-9344-87AE-A78F5D6A0D69}" srcOrd="2" destOrd="0" parTransId="{4ADE0506-EFDA-D046-96A2-828870A99F57}" sibTransId="{4E8DDEB6-CEC9-A84B-86F9-CAD91FC5D908}"/>
    <dgm:cxn modelId="{57F2A256-5B5F-5B43-BB1B-3C7DC765EF66}" type="presOf" srcId="{01E32C60-A098-6243-AD4C-C4EC401F5BD0}" destId="{518E0A46-62B5-8C4A-83FE-E40A567C5F11}" srcOrd="0" destOrd="3" presId="urn:microsoft.com/office/officeart/2005/8/layout/arrow2"/>
    <dgm:cxn modelId="{9418D424-48CB-A74D-AEB6-2B9E580A51A3}" type="presOf" srcId="{5A233E46-4A39-C14B-9AE9-48EB42349275}" destId="{82C37525-505D-E242-93DE-1E1A825058D3}" srcOrd="0" destOrd="2" presId="urn:microsoft.com/office/officeart/2005/8/layout/arrow2"/>
    <dgm:cxn modelId="{07BA3518-363A-E147-AF78-3AB1DF580E72}" type="presOf" srcId="{284996FB-B349-5341-94BE-A7F39317E3A9}" destId="{518E0A46-62B5-8C4A-83FE-E40A567C5F11}" srcOrd="0" destOrd="1" presId="urn:microsoft.com/office/officeart/2005/8/layout/arrow2"/>
    <dgm:cxn modelId="{89178A6F-EC19-F34A-9B55-72BB6DDE2B21}" srcId="{B20AB85F-5700-E041-97DE-1EDC6678F640}" destId="{9202AA9F-DEBC-F24F-BB50-D71635BB6BF0}" srcOrd="3" destOrd="0" parTransId="{EC848DB2-C634-A146-BAD5-33E3374DA509}" sibTransId="{05F85AE4-30E4-FB43-9B8B-57CEED8ABE5A}"/>
    <dgm:cxn modelId="{E724D0AE-B205-3F47-80FC-2E969DC07062}" type="presOf" srcId="{B8D45562-AF17-BC4B-902F-18CBC98FCAB8}" destId="{518E0A46-62B5-8C4A-83FE-E40A567C5F11}" srcOrd="0" destOrd="2" presId="urn:microsoft.com/office/officeart/2005/8/layout/arrow2"/>
    <dgm:cxn modelId="{85329CCF-6B13-D948-A185-1EA7EC352700}" srcId="{B20AB85F-5700-E041-97DE-1EDC6678F640}" destId="{1D2E62A4-A476-4E40-926E-18D4866E4A6C}" srcOrd="5" destOrd="0" parTransId="{F819FA21-765B-5747-98E3-4D0CF9837D9A}" sibTransId="{26210C9E-759E-A542-B7C6-6F319526C6DF}"/>
    <dgm:cxn modelId="{42B87480-4B0C-BB46-A3CA-F029C2CDE969}" type="presOf" srcId="{B20AB85F-5700-E041-97DE-1EDC6678F640}" destId="{518E0A46-62B5-8C4A-83FE-E40A567C5F11}" srcOrd="0" destOrd="0" presId="urn:microsoft.com/office/officeart/2005/8/layout/arrow2"/>
    <dgm:cxn modelId="{7C140919-4937-5246-A529-D1BF93AF021F}" srcId="{2BF5CE39-DA26-DE4D-9180-EA8B4F379CFF}" destId="{5011C540-1CC8-9741-A202-559F25AF8F09}" srcOrd="1" destOrd="0" parTransId="{867F1F45-8FBF-A44B-A185-2FC321E5D7C3}" sibTransId="{B625A3A0-B09D-8E41-AE47-B76D75E0B226}"/>
    <dgm:cxn modelId="{18F9FEEA-9443-7B41-B470-7B8895AFD11D}" type="presParOf" srcId="{68696EEC-4A31-C34F-A5DB-C05F1100CE12}" destId="{66646099-37C4-E74E-BDA2-378CD4B1A0B3}" srcOrd="0" destOrd="0" presId="urn:microsoft.com/office/officeart/2005/8/layout/arrow2"/>
    <dgm:cxn modelId="{7ACDCFE5-ED2F-E441-BFF1-1404A81A16CE}" type="presParOf" srcId="{68696EEC-4A31-C34F-A5DB-C05F1100CE12}" destId="{1429790E-06F4-0348-AC61-FDF43D12C51F}" srcOrd="1" destOrd="0" presId="urn:microsoft.com/office/officeart/2005/8/layout/arrow2"/>
    <dgm:cxn modelId="{FD965E73-A05D-5940-911A-AA7B25585793}" type="presParOf" srcId="{1429790E-06F4-0348-AC61-FDF43D12C51F}" destId="{23F37278-D504-FA43-9C67-1DABAD7BDFA8}" srcOrd="0" destOrd="0" presId="urn:microsoft.com/office/officeart/2005/8/layout/arrow2"/>
    <dgm:cxn modelId="{644FED65-0EAC-0D4C-A53F-F7DBADBDEC44}" type="presParOf" srcId="{1429790E-06F4-0348-AC61-FDF43D12C51F}" destId="{518E0A46-62B5-8C4A-83FE-E40A567C5F11}" srcOrd="1" destOrd="0" presId="urn:microsoft.com/office/officeart/2005/8/layout/arrow2"/>
    <dgm:cxn modelId="{B446EF27-826C-3C4A-ADEF-3B59E8D362B5}" type="presParOf" srcId="{1429790E-06F4-0348-AC61-FDF43D12C51F}" destId="{BE67143D-9BC7-5743-999D-81EDC9A0F241}" srcOrd="2" destOrd="0" presId="urn:microsoft.com/office/officeart/2005/8/layout/arrow2"/>
    <dgm:cxn modelId="{DFCE7566-7EB1-2C49-ADBF-E4D6A386EBB3}" type="presParOf" srcId="{1429790E-06F4-0348-AC61-FDF43D12C51F}" destId="{82C37525-505D-E242-93DE-1E1A825058D3}" srcOrd="3" destOrd="0" presId="urn:microsoft.com/office/officeart/2005/8/layout/arrow2"/>
    <dgm:cxn modelId="{7AFB73C5-A97D-434C-B61D-9841DD111E41}" type="presParOf" srcId="{1429790E-06F4-0348-AC61-FDF43D12C51F}" destId="{9BB733AF-5AEB-4D4D-ADA8-CD888F4D8EAA}" srcOrd="4" destOrd="0" presId="urn:microsoft.com/office/officeart/2005/8/layout/arrow2"/>
    <dgm:cxn modelId="{123ECEF2-0732-6E4A-BCBF-DC89474581F2}" type="presParOf" srcId="{1429790E-06F4-0348-AC61-FDF43D12C51F}" destId="{D16BD74C-121A-034C-B719-97CAB42BF7F8}" srcOrd="5" destOrd="0" presId="urn:microsoft.com/office/officeart/2005/8/layout/arrow2"/>
  </dgm:cxnLst>
  <dgm:bg/>
  <dgm:whole/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BF5CE39-DA26-DE4D-9180-EA8B4F379CFF}" type="doc">
      <dgm:prSet loTypeId="urn:microsoft.com/office/officeart/2005/8/layout/arrow2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20AB85F-5700-E041-97DE-1EDC6678F640}">
      <dgm:prSet phldrT="[Text]" custT="1"/>
      <dgm:spPr/>
      <dgm:t>
        <a:bodyPr/>
        <a:lstStyle/>
        <a:p>
          <a:r>
            <a:rPr lang="en-US" sz="28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glow rad="139700">
                  <a:schemeClr val="accent2">
                    <a:alpha val="75000"/>
                  </a:schemeClr>
                </a:glow>
              </a:effectLst>
            </a:rPr>
            <a:t>Coding in Time</a:t>
          </a:r>
          <a:endParaRPr lang="en-US" sz="2800" b="1" cap="none" spc="0" dirty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gradFill>
              <a:gsLst>
                <a:gs pos="0">
                  <a:schemeClr val="accent1">
                    <a:tint val="40000"/>
                    <a:satMod val="250000"/>
                  </a:schemeClr>
                </a:gs>
                <a:gs pos="9000">
                  <a:schemeClr val="accent1">
                    <a:tint val="52000"/>
                    <a:satMod val="300000"/>
                  </a:schemeClr>
                </a:gs>
                <a:gs pos="50000">
                  <a:schemeClr val="accent1">
                    <a:shade val="20000"/>
                    <a:satMod val="300000"/>
                  </a:schemeClr>
                </a:gs>
                <a:gs pos="79000">
                  <a:schemeClr val="accent1">
                    <a:tint val="52000"/>
                    <a:satMod val="300000"/>
                  </a:schemeClr>
                </a:gs>
                <a:gs pos="100000">
                  <a:schemeClr val="accent1">
                    <a:tint val="40000"/>
                    <a:satMod val="250000"/>
                  </a:schemeClr>
                </a:gs>
              </a:gsLst>
              <a:lin ang="5400000"/>
            </a:gradFill>
            <a:effectLst>
              <a:glow rad="139700">
                <a:schemeClr val="accent2">
                  <a:alpha val="75000"/>
                </a:schemeClr>
              </a:glow>
            </a:effectLst>
          </a:endParaRPr>
        </a:p>
      </dgm:t>
    </dgm:pt>
    <dgm:pt modelId="{110A88C7-041E-964F-8E02-C55C54F1D3BD}" type="parTrans" cxnId="{923BA527-2BAC-C944-91B9-21274708153A}">
      <dgm:prSet/>
      <dgm:spPr/>
      <dgm:t>
        <a:bodyPr/>
        <a:lstStyle/>
        <a:p>
          <a:endParaRPr lang="en-US" b="1" cap="none" spc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gradFill>
              <a:gsLst>
                <a:gs pos="0">
                  <a:schemeClr val="accent1">
                    <a:tint val="40000"/>
                    <a:satMod val="250000"/>
                  </a:schemeClr>
                </a:gs>
                <a:gs pos="9000">
                  <a:schemeClr val="accent1">
                    <a:tint val="52000"/>
                    <a:satMod val="300000"/>
                  </a:schemeClr>
                </a:gs>
                <a:gs pos="50000">
                  <a:schemeClr val="accent1">
                    <a:shade val="20000"/>
                    <a:satMod val="300000"/>
                  </a:schemeClr>
                </a:gs>
                <a:gs pos="79000">
                  <a:schemeClr val="accent1">
                    <a:tint val="52000"/>
                    <a:satMod val="300000"/>
                  </a:schemeClr>
                </a:gs>
                <a:gs pos="100000">
                  <a:schemeClr val="accent1">
                    <a:tint val="40000"/>
                    <a:satMod val="250000"/>
                  </a:schemeClr>
                </a:gs>
              </a:gsLst>
              <a:lin ang="5400000"/>
            </a:gradFill>
            <a:effectLst/>
          </a:endParaRPr>
        </a:p>
      </dgm:t>
    </dgm:pt>
    <dgm:pt modelId="{1A603137-70DE-FD40-B181-915D13783550}" type="sibTrans" cxnId="{923BA527-2BAC-C944-91B9-21274708153A}">
      <dgm:prSet/>
      <dgm:spPr/>
      <dgm:t>
        <a:bodyPr/>
        <a:lstStyle/>
        <a:p>
          <a:endParaRPr lang="en-US" b="1" cap="none" spc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gradFill>
              <a:gsLst>
                <a:gs pos="0">
                  <a:schemeClr val="accent1">
                    <a:tint val="40000"/>
                    <a:satMod val="250000"/>
                  </a:schemeClr>
                </a:gs>
                <a:gs pos="9000">
                  <a:schemeClr val="accent1">
                    <a:tint val="52000"/>
                    <a:satMod val="300000"/>
                  </a:schemeClr>
                </a:gs>
                <a:gs pos="50000">
                  <a:schemeClr val="accent1">
                    <a:shade val="20000"/>
                    <a:satMod val="300000"/>
                  </a:schemeClr>
                </a:gs>
                <a:gs pos="79000">
                  <a:schemeClr val="accent1">
                    <a:tint val="52000"/>
                    <a:satMod val="300000"/>
                  </a:schemeClr>
                </a:gs>
                <a:gs pos="100000">
                  <a:schemeClr val="accent1">
                    <a:tint val="40000"/>
                    <a:satMod val="250000"/>
                  </a:schemeClr>
                </a:gs>
              </a:gsLst>
              <a:lin ang="5400000"/>
            </a:gradFill>
            <a:effectLst/>
          </a:endParaRPr>
        </a:p>
      </dgm:t>
    </dgm:pt>
    <dgm:pt modelId="{5011C540-1CC8-9741-A202-559F25AF8F09}">
      <dgm:prSet phldrT="[Text]"/>
      <dgm:spPr/>
      <dgm:t>
        <a:bodyPr/>
        <a:lstStyle/>
        <a:p>
          <a:r>
            <a:rPr lang="en-US" sz="30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glow rad="139700">
                  <a:schemeClr val="accent2">
                    <a:alpha val="75000"/>
                  </a:schemeClr>
                </a:glow>
              </a:effectLst>
            </a:rPr>
            <a:t>Coding in Space</a:t>
          </a:r>
          <a:endParaRPr lang="en-US" sz="3000" b="1" cap="none" spc="0" dirty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gradFill>
              <a:gsLst>
                <a:gs pos="0">
                  <a:schemeClr val="accent1">
                    <a:tint val="40000"/>
                    <a:satMod val="250000"/>
                  </a:schemeClr>
                </a:gs>
                <a:gs pos="9000">
                  <a:schemeClr val="accent1">
                    <a:tint val="52000"/>
                    <a:satMod val="300000"/>
                  </a:schemeClr>
                </a:gs>
                <a:gs pos="50000">
                  <a:schemeClr val="accent1">
                    <a:shade val="20000"/>
                    <a:satMod val="300000"/>
                  </a:schemeClr>
                </a:gs>
                <a:gs pos="79000">
                  <a:schemeClr val="accent1">
                    <a:tint val="52000"/>
                    <a:satMod val="300000"/>
                  </a:schemeClr>
                </a:gs>
                <a:gs pos="100000">
                  <a:schemeClr val="accent1">
                    <a:tint val="40000"/>
                    <a:satMod val="250000"/>
                  </a:schemeClr>
                </a:gs>
              </a:gsLst>
              <a:lin ang="5400000"/>
            </a:gradFill>
            <a:effectLst>
              <a:glow rad="139700">
                <a:schemeClr val="accent2">
                  <a:alpha val="75000"/>
                </a:schemeClr>
              </a:glow>
            </a:effectLst>
          </a:endParaRPr>
        </a:p>
      </dgm:t>
    </dgm:pt>
    <dgm:pt modelId="{867F1F45-8FBF-A44B-A185-2FC321E5D7C3}" type="parTrans" cxnId="{7C140919-4937-5246-A529-D1BF93AF021F}">
      <dgm:prSet/>
      <dgm:spPr/>
      <dgm:t>
        <a:bodyPr/>
        <a:lstStyle/>
        <a:p>
          <a:endParaRPr lang="en-US" b="1" cap="none" spc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gradFill>
              <a:gsLst>
                <a:gs pos="0">
                  <a:schemeClr val="accent1">
                    <a:tint val="40000"/>
                    <a:satMod val="250000"/>
                  </a:schemeClr>
                </a:gs>
                <a:gs pos="9000">
                  <a:schemeClr val="accent1">
                    <a:tint val="52000"/>
                    <a:satMod val="300000"/>
                  </a:schemeClr>
                </a:gs>
                <a:gs pos="50000">
                  <a:schemeClr val="accent1">
                    <a:shade val="20000"/>
                    <a:satMod val="300000"/>
                  </a:schemeClr>
                </a:gs>
                <a:gs pos="79000">
                  <a:schemeClr val="accent1">
                    <a:tint val="52000"/>
                    <a:satMod val="300000"/>
                  </a:schemeClr>
                </a:gs>
                <a:gs pos="100000">
                  <a:schemeClr val="accent1">
                    <a:tint val="40000"/>
                    <a:satMod val="250000"/>
                  </a:schemeClr>
                </a:gs>
              </a:gsLst>
              <a:lin ang="5400000"/>
            </a:gradFill>
            <a:effectLst/>
          </a:endParaRPr>
        </a:p>
      </dgm:t>
    </dgm:pt>
    <dgm:pt modelId="{B625A3A0-B09D-8E41-AE47-B76D75E0B226}" type="sibTrans" cxnId="{7C140919-4937-5246-A529-D1BF93AF021F}">
      <dgm:prSet/>
      <dgm:spPr/>
      <dgm:t>
        <a:bodyPr/>
        <a:lstStyle/>
        <a:p>
          <a:endParaRPr lang="en-US" b="1" cap="none" spc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gradFill>
              <a:gsLst>
                <a:gs pos="0">
                  <a:schemeClr val="accent1">
                    <a:tint val="40000"/>
                    <a:satMod val="250000"/>
                  </a:schemeClr>
                </a:gs>
                <a:gs pos="9000">
                  <a:schemeClr val="accent1">
                    <a:tint val="52000"/>
                    <a:satMod val="300000"/>
                  </a:schemeClr>
                </a:gs>
                <a:gs pos="50000">
                  <a:schemeClr val="accent1">
                    <a:shade val="20000"/>
                    <a:satMod val="300000"/>
                  </a:schemeClr>
                </a:gs>
                <a:gs pos="79000">
                  <a:schemeClr val="accent1">
                    <a:tint val="52000"/>
                    <a:satMod val="300000"/>
                  </a:schemeClr>
                </a:gs>
                <a:gs pos="100000">
                  <a:schemeClr val="accent1">
                    <a:tint val="40000"/>
                    <a:satMod val="250000"/>
                  </a:schemeClr>
                </a:gs>
              </a:gsLst>
              <a:lin ang="5400000"/>
            </a:gradFill>
            <a:effectLst/>
          </a:endParaRPr>
        </a:p>
      </dgm:t>
    </dgm:pt>
    <dgm:pt modelId="{E20A3327-0F82-9344-87AE-A78F5D6A0D69}">
      <dgm:prSet phldrT="[Text]"/>
      <dgm:spPr/>
      <dgm:t>
        <a:bodyPr/>
        <a:lstStyle/>
        <a:p>
          <a:r>
            <a:rPr lang="en-US" sz="30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glow rad="139700">
                  <a:schemeClr val="accent2">
                    <a:alpha val="75000"/>
                  </a:schemeClr>
                </a:glow>
              </a:effectLst>
            </a:rPr>
            <a:t>4D Light Field Capture</a:t>
          </a:r>
          <a:endParaRPr lang="en-US" sz="3000" b="1" cap="none" spc="0" dirty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gradFill>
              <a:gsLst>
                <a:gs pos="0">
                  <a:schemeClr val="accent1">
                    <a:tint val="40000"/>
                    <a:satMod val="250000"/>
                  </a:schemeClr>
                </a:gs>
                <a:gs pos="9000">
                  <a:schemeClr val="accent1">
                    <a:tint val="52000"/>
                    <a:satMod val="300000"/>
                  </a:schemeClr>
                </a:gs>
                <a:gs pos="50000">
                  <a:schemeClr val="accent1">
                    <a:shade val="20000"/>
                    <a:satMod val="300000"/>
                  </a:schemeClr>
                </a:gs>
                <a:gs pos="79000">
                  <a:schemeClr val="accent1">
                    <a:tint val="52000"/>
                    <a:satMod val="300000"/>
                  </a:schemeClr>
                </a:gs>
                <a:gs pos="100000">
                  <a:schemeClr val="accent1">
                    <a:tint val="40000"/>
                    <a:satMod val="250000"/>
                  </a:schemeClr>
                </a:gs>
              </a:gsLst>
              <a:lin ang="5400000"/>
            </a:gradFill>
            <a:effectLst>
              <a:glow rad="139700">
                <a:schemeClr val="accent2">
                  <a:alpha val="75000"/>
                </a:schemeClr>
              </a:glow>
            </a:effectLst>
          </a:endParaRPr>
        </a:p>
      </dgm:t>
    </dgm:pt>
    <dgm:pt modelId="{4ADE0506-EFDA-D046-96A2-828870A99F57}" type="parTrans" cxnId="{3B7EFCCD-0C41-3741-8C95-981F4A09348F}">
      <dgm:prSet/>
      <dgm:spPr/>
      <dgm:t>
        <a:bodyPr/>
        <a:lstStyle/>
        <a:p>
          <a:endParaRPr lang="en-US" b="1" cap="none" spc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gradFill>
              <a:gsLst>
                <a:gs pos="0">
                  <a:schemeClr val="accent1">
                    <a:tint val="40000"/>
                    <a:satMod val="250000"/>
                  </a:schemeClr>
                </a:gs>
                <a:gs pos="9000">
                  <a:schemeClr val="accent1">
                    <a:tint val="52000"/>
                    <a:satMod val="300000"/>
                  </a:schemeClr>
                </a:gs>
                <a:gs pos="50000">
                  <a:schemeClr val="accent1">
                    <a:shade val="20000"/>
                    <a:satMod val="300000"/>
                  </a:schemeClr>
                </a:gs>
                <a:gs pos="79000">
                  <a:schemeClr val="accent1">
                    <a:tint val="52000"/>
                    <a:satMod val="300000"/>
                  </a:schemeClr>
                </a:gs>
                <a:gs pos="100000">
                  <a:schemeClr val="accent1">
                    <a:tint val="40000"/>
                    <a:satMod val="250000"/>
                  </a:schemeClr>
                </a:gs>
              </a:gsLst>
              <a:lin ang="5400000"/>
            </a:gradFill>
            <a:effectLst/>
          </a:endParaRPr>
        </a:p>
      </dgm:t>
    </dgm:pt>
    <dgm:pt modelId="{4E8DDEB6-CEC9-A84B-86F9-CAD91FC5D908}" type="sibTrans" cxnId="{3B7EFCCD-0C41-3741-8C95-981F4A09348F}">
      <dgm:prSet/>
      <dgm:spPr/>
      <dgm:t>
        <a:bodyPr/>
        <a:lstStyle/>
        <a:p>
          <a:endParaRPr lang="en-US" b="1" cap="none" spc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gradFill>
              <a:gsLst>
                <a:gs pos="0">
                  <a:schemeClr val="accent1">
                    <a:tint val="40000"/>
                    <a:satMod val="250000"/>
                  </a:schemeClr>
                </a:gs>
                <a:gs pos="9000">
                  <a:schemeClr val="accent1">
                    <a:tint val="52000"/>
                    <a:satMod val="300000"/>
                  </a:schemeClr>
                </a:gs>
                <a:gs pos="50000">
                  <a:schemeClr val="accent1">
                    <a:shade val="20000"/>
                    <a:satMod val="300000"/>
                  </a:schemeClr>
                </a:gs>
                <a:gs pos="79000">
                  <a:schemeClr val="accent1">
                    <a:tint val="52000"/>
                    <a:satMod val="300000"/>
                  </a:schemeClr>
                </a:gs>
                <a:gs pos="100000">
                  <a:schemeClr val="accent1">
                    <a:tint val="40000"/>
                    <a:satMod val="250000"/>
                  </a:schemeClr>
                </a:gs>
              </a:gsLst>
              <a:lin ang="5400000"/>
            </a:gradFill>
            <a:effectLst/>
          </a:endParaRPr>
        </a:p>
      </dgm:t>
    </dgm:pt>
    <dgm:pt modelId="{247ED2B0-0D65-7C42-9430-51D0A1735F08}">
      <dgm:prSet phldrT="[Text]" custT="1"/>
      <dgm:spPr/>
      <dgm:t>
        <a:bodyPr/>
        <a:lstStyle/>
        <a:p>
          <a:r>
            <a:rPr lang="en-US" sz="1800" b="1" dirty="0" smtClean="0">
              <a:solidFill>
                <a:srgbClr val="FFFFFF"/>
              </a:solidFill>
              <a:effectLst>
                <a:glow rad="63500">
                  <a:schemeClr val="accent1">
                    <a:alpha val="75000"/>
                  </a:schemeClr>
                </a:glow>
              </a:effectLst>
            </a:rPr>
            <a:t>How can you do high quality Motion </a:t>
          </a:r>
          <a:r>
            <a:rPr lang="en-US" sz="1800" b="1" dirty="0" err="1" smtClean="0">
              <a:solidFill>
                <a:srgbClr val="FFFFFF"/>
              </a:solidFill>
              <a:effectLst>
                <a:glow rad="63500">
                  <a:schemeClr val="accent1">
                    <a:alpha val="75000"/>
                  </a:schemeClr>
                </a:glow>
              </a:effectLst>
            </a:rPr>
            <a:t>deblurring</a:t>
          </a:r>
          <a:r>
            <a:rPr lang="en-US" sz="1800" b="1" dirty="0" smtClean="0">
              <a:solidFill>
                <a:srgbClr val="FFFFFF"/>
              </a:solidFill>
              <a:effectLst>
                <a:glow rad="63500">
                  <a:schemeClr val="accent1">
                    <a:alpha val="75000"/>
                  </a:schemeClr>
                </a:glow>
              </a:effectLst>
            </a:rPr>
            <a:t> by opening and closing the shutter.</a:t>
          </a:r>
          <a:endParaRPr lang="en-US" sz="1800" b="1" cap="none" spc="0" dirty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solidFill>
              <a:srgbClr val="FFFFFF"/>
            </a:solidFill>
            <a:effectLst>
              <a:glow rad="63500">
                <a:schemeClr val="accent1">
                  <a:alpha val="75000"/>
                </a:schemeClr>
              </a:glow>
            </a:effectLst>
          </a:endParaRPr>
        </a:p>
      </dgm:t>
    </dgm:pt>
    <dgm:pt modelId="{02C2BDAC-3B0C-3148-86B3-D40ACE711E4E}" type="parTrans" cxnId="{35975A7F-6BB4-564B-BB2A-2327E19AFAB6}">
      <dgm:prSet/>
      <dgm:spPr/>
      <dgm:t>
        <a:bodyPr/>
        <a:lstStyle/>
        <a:p>
          <a:endParaRPr lang="en-US"/>
        </a:p>
      </dgm:t>
    </dgm:pt>
    <dgm:pt modelId="{BA475F85-7B3D-8F4C-8926-DC38BDAFB7D4}" type="sibTrans" cxnId="{35975A7F-6BB4-564B-BB2A-2327E19AFAB6}">
      <dgm:prSet/>
      <dgm:spPr/>
      <dgm:t>
        <a:bodyPr/>
        <a:lstStyle/>
        <a:p>
          <a:endParaRPr lang="en-US"/>
        </a:p>
      </dgm:t>
    </dgm:pt>
    <dgm:pt modelId="{5269BB16-8624-EC42-9112-90D6889FA4C3}">
      <dgm:prSet phldrT="[Text]" custT="1"/>
      <dgm:spPr/>
      <dgm:t>
        <a:bodyPr/>
        <a:lstStyle/>
        <a:p>
          <a:r>
            <a:rPr lang="en-US" sz="1800" b="1" dirty="0" smtClean="0">
              <a:solidFill>
                <a:srgbClr val="FFFFFF"/>
              </a:solidFill>
              <a:effectLst>
                <a:glow rad="63500">
                  <a:schemeClr val="accent1">
                    <a:alpha val="75000"/>
                  </a:schemeClr>
                </a:glow>
              </a:effectLst>
            </a:rPr>
            <a:t>Refocus after taking the photo! Coded Aperture for Full Resolution Digital Refocusing.</a:t>
          </a:r>
          <a:endParaRPr lang="en-US" sz="1800" b="1" cap="none" spc="0" dirty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solidFill>
              <a:srgbClr val="FFFFFF"/>
            </a:solidFill>
            <a:effectLst>
              <a:glow rad="63500">
                <a:schemeClr val="accent1">
                  <a:alpha val="75000"/>
                </a:schemeClr>
              </a:glow>
            </a:effectLst>
          </a:endParaRPr>
        </a:p>
      </dgm:t>
    </dgm:pt>
    <dgm:pt modelId="{8FFEF64F-C34F-9D48-B430-51FE01003667}" type="parTrans" cxnId="{5B43B16B-04CE-904F-8D4B-E13C74B7B29D}">
      <dgm:prSet/>
      <dgm:spPr/>
      <dgm:t>
        <a:bodyPr/>
        <a:lstStyle/>
        <a:p>
          <a:endParaRPr lang="en-US"/>
        </a:p>
      </dgm:t>
    </dgm:pt>
    <dgm:pt modelId="{7B0773E3-F6F4-6649-98FC-C5FE99F913B0}" type="sibTrans" cxnId="{5B43B16B-04CE-904F-8D4B-E13C74B7B29D}">
      <dgm:prSet/>
      <dgm:spPr/>
      <dgm:t>
        <a:bodyPr/>
        <a:lstStyle/>
        <a:p>
          <a:endParaRPr lang="en-US"/>
        </a:p>
      </dgm:t>
    </dgm:pt>
    <dgm:pt modelId="{4B4C5A66-7842-BF45-8E4B-70E80D59B230}">
      <dgm:prSet phldrT="[Text]" custT="1"/>
      <dgm:spPr/>
      <dgm:t>
        <a:bodyPr/>
        <a:lstStyle/>
        <a:p>
          <a:r>
            <a:rPr lang="en-US" sz="1800" b="1" dirty="0" smtClean="0">
              <a:solidFill>
                <a:srgbClr val="FFFFFF"/>
              </a:solidFill>
              <a:effectLst>
                <a:glow rad="63500">
                  <a:schemeClr val="accent1">
                    <a:alpha val="75000"/>
                  </a:schemeClr>
                </a:glow>
              </a:effectLst>
            </a:rPr>
            <a:t>Digital renaissance: Capture 4D Light Field on a 2D sensor!</a:t>
          </a:r>
          <a:endParaRPr lang="en-US" sz="1800" b="1" cap="none" spc="0" dirty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solidFill>
              <a:srgbClr val="FFFFFF"/>
            </a:solidFill>
            <a:effectLst>
              <a:glow rad="63500">
                <a:schemeClr val="accent1">
                  <a:alpha val="75000"/>
                </a:schemeClr>
              </a:glow>
            </a:effectLst>
          </a:endParaRPr>
        </a:p>
      </dgm:t>
    </dgm:pt>
    <dgm:pt modelId="{E7BBD088-C93F-6546-A02E-5609018A8608}" type="parTrans" cxnId="{6EF19A8D-6573-FC40-A51D-43D73CB3AEBE}">
      <dgm:prSet/>
      <dgm:spPr/>
      <dgm:t>
        <a:bodyPr/>
        <a:lstStyle/>
        <a:p>
          <a:endParaRPr lang="en-US"/>
        </a:p>
      </dgm:t>
    </dgm:pt>
    <dgm:pt modelId="{685B4728-9FEF-684A-B84A-E0F8E7F537CD}" type="sibTrans" cxnId="{6EF19A8D-6573-FC40-A51D-43D73CB3AEBE}">
      <dgm:prSet/>
      <dgm:spPr/>
      <dgm:t>
        <a:bodyPr/>
        <a:lstStyle/>
        <a:p>
          <a:endParaRPr lang="en-US"/>
        </a:p>
      </dgm:t>
    </dgm:pt>
    <dgm:pt modelId="{68696EEC-4A31-C34F-A5DB-C05F1100CE12}" type="pres">
      <dgm:prSet presAssocID="{2BF5CE39-DA26-DE4D-9180-EA8B4F379CFF}" presName="arrowDiagram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6646099-37C4-E74E-BDA2-378CD4B1A0B3}" type="pres">
      <dgm:prSet presAssocID="{2BF5CE39-DA26-DE4D-9180-EA8B4F379CFF}" presName="arrow" presStyleLbl="bgShp" presStyleIdx="0" presStyleCnt="1" custLinFactNeighborX="0" custLinFactNeighborY="8571"/>
      <dgm:spPr>
        <a:gradFill flip="none" rotWithShape="1">
          <a:gsLst>
            <a:gs pos="0">
              <a:schemeClr val="accent6">
                <a:lumMod val="75000"/>
              </a:schemeClr>
            </a:gs>
            <a:gs pos="100000">
              <a:srgbClr val="FFFFFF"/>
            </a:gs>
          </a:gsLst>
          <a:path path="rect">
            <a:fillToRect l="50000" t="50000" r="50000" b="50000"/>
          </a:path>
          <a:tileRect/>
        </a:gradFill>
        <a:ln w="53975" cap="rnd" cmpd="sng">
          <a:solidFill>
            <a:srgbClr val="FF0000">
              <a:alpha val="20000"/>
            </a:srgbClr>
          </a:solidFill>
          <a:prstDash val="dashDot"/>
        </a:ln>
        <a:effectLst>
          <a:glow rad="317500">
            <a:srgbClr val="B70000">
              <a:alpha val="61000"/>
            </a:srgbClr>
          </a:glow>
          <a:outerShdw blurRad="533400" dir="13500000" kx="2700000" rotWithShape="0">
            <a:srgbClr val="FF6600">
              <a:alpha val="51000"/>
            </a:srgbClr>
          </a:outerShdw>
          <a:softEdge rad="419100"/>
        </a:effectLst>
        <a:scene3d>
          <a:camera prst="orthographicFront"/>
          <a:lightRig rig="threePt" dir="t"/>
        </a:scene3d>
        <a:sp3d extrusionH="196850" prstMaterial="translucentPowder">
          <a:bevelT/>
          <a:bevelB/>
          <a:extrusionClr>
            <a:schemeClr val="accent2"/>
          </a:extrusionClr>
        </a:sp3d>
      </dgm:spPr>
    </dgm:pt>
    <dgm:pt modelId="{1429790E-06F4-0348-AC61-FDF43D12C51F}" type="pres">
      <dgm:prSet presAssocID="{2BF5CE39-DA26-DE4D-9180-EA8B4F379CFF}" presName="arrowDiagram3" presStyleCnt="0"/>
      <dgm:spPr/>
    </dgm:pt>
    <dgm:pt modelId="{23F37278-D504-FA43-9C67-1DABAD7BDFA8}" type="pres">
      <dgm:prSet presAssocID="{B20AB85F-5700-E041-97DE-1EDC6678F640}" presName="bullet3a" presStyleLbl="node1" presStyleIdx="0" presStyleCnt="3" custScaleX="586813" custScaleY="585465" custLinFactX="137225" custLinFactY="-100000" custLinFactNeighborX="200000" custLinFactNeighborY="-13143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518E0A46-62B5-8C4A-83FE-E40A567C5F11}" type="pres">
      <dgm:prSet presAssocID="{B20AB85F-5700-E041-97DE-1EDC6678F640}" presName="textBox3a" presStyleLbl="revTx" presStyleIdx="0" presStyleCnt="3" custScaleX="207836" custLinFactNeighborX="-21496" custLinFactNeighborY="-319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67143D-9BC7-5743-999D-81EDC9A0F241}" type="pres">
      <dgm:prSet presAssocID="{5011C540-1CC8-9741-A202-559F25AF8F09}" presName="bullet3b" presStyleLbl="node1" presStyleIdx="1" presStyleCnt="3" custScaleX="355928" custScaleY="303952" custLinFactNeighborX="15350" custLinFactNeighborY="-9346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82C37525-505D-E242-93DE-1E1A825058D3}" type="pres">
      <dgm:prSet presAssocID="{5011C540-1CC8-9741-A202-559F25AF8F09}" presName="textBox3b" presStyleLbl="revTx" presStyleIdx="1" presStyleCnt="3" custScaleX="148810" custLinFactNeighborX="48363" custLinFactNeighborY="-787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BB733AF-5AEB-4D4D-ADA8-CD888F4D8EAA}" type="pres">
      <dgm:prSet presAssocID="{E20A3327-0F82-9344-87AE-A78F5D6A0D69}" presName="bullet3c" presStyleLbl="node1" presStyleIdx="2" presStyleCnt="3" custScaleX="275182" custScaleY="257144" custLinFactNeighborX="43635" custLinFactNeighborY="-64698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D16BD74C-121A-034C-B719-97CAB42BF7F8}" type="pres">
      <dgm:prSet presAssocID="{E20A3327-0F82-9344-87AE-A78F5D6A0D69}" presName="textBox3c" presStyleLbl="revTx" presStyleIdx="2" presStyleCnt="3" custLinFactNeighborX="42857" custLinFactNeighborY="-4388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3291B07-F56C-774B-83E7-312412E1BA0D}" type="presOf" srcId="{247ED2B0-0D65-7C42-9430-51D0A1735F08}" destId="{518E0A46-62B5-8C4A-83FE-E40A567C5F11}" srcOrd="0" destOrd="1" presId="urn:microsoft.com/office/officeart/2005/8/layout/arrow2"/>
    <dgm:cxn modelId="{BF52E21F-10DF-5742-ADF2-EF027DDCB391}" type="presOf" srcId="{5269BB16-8624-EC42-9112-90D6889FA4C3}" destId="{82C37525-505D-E242-93DE-1E1A825058D3}" srcOrd="0" destOrd="1" presId="urn:microsoft.com/office/officeart/2005/8/layout/arrow2"/>
    <dgm:cxn modelId="{3B7EFCCD-0C41-3741-8C95-981F4A09348F}" srcId="{2BF5CE39-DA26-DE4D-9180-EA8B4F379CFF}" destId="{E20A3327-0F82-9344-87AE-A78F5D6A0D69}" srcOrd="2" destOrd="0" parTransId="{4ADE0506-EFDA-D046-96A2-828870A99F57}" sibTransId="{4E8DDEB6-CEC9-A84B-86F9-CAD91FC5D908}"/>
    <dgm:cxn modelId="{861CD99E-C632-CF44-B26B-19534642BDAB}" type="presOf" srcId="{B20AB85F-5700-E041-97DE-1EDC6678F640}" destId="{518E0A46-62B5-8C4A-83FE-E40A567C5F11}" srcOrd="0" destOrd="0" presId="urn:microsoft.com/office/officeart/2005/8/layout/arrow2"/>
    <dgm:cxn modelId="{A836A765-D876-9E47-9E20-B9A5945AB400}" type="presOf" srcId="{E20A3327-0F82-9344-87AE-A78F5D6A0D69}" destId="{D16BD74C-121A-034C-B719-97CAB42BF7F8}" srcOrd="0" destOrd="0" presId="urn:microsoft.com/office/officeart/2005/8/layout/arrow2"/>
    <dgm:cxn modelId="{35975A7F-6BB4-564B-BB2A-2327E19AFAB6}" srcId="{B20AB85F-5700-E041-97DE-1EDC6678F640}" destId="{247ED2B0-0D65-7C42-9430-51D0A1735F08}" srcOrd="0" destOrd="0" parTransId="{02C2BDAC-3B0C-3148-86B3-D40ACE711E4E}" sibTransId="{BA475F85-7B3D-8F4C-8926-DC38BDAFB7D4}"/>
    <dgm:cxn modelId="{ABFF7A31-0457-4145-B24B-DBD85CCFD168}" type="presOf" srcId="{2BF5CE39-DA26-DE4D-9180-EA8B4F379CFF}" destId="{68696EEC-4A31-C34F-A5DB-C05F1100CE12}" srcOrd="0" destOrd="0" presId="urn:microsoft.com/office/officeart/2005/8/layout/arrow2"/>
    <dgm:cxn modelId="{7C140919-4937-5246-A529-D1BF93AF021F}" srcId="{2BF5CE39-DA26-DE4D-9180-EA8B4F379CFF}" destId="{5011C540-1CC8-9741-A202-559F25AF8F09}" srcOrd="1" destOrd="0" parTransId="{867F1F45-8FBF-A44B-A185-2FC321E5D7C3}" sibTransId="{B625A3A0-B09D-8E41-AE47-B76D75E0B226}"/>
    <dgm:cxn modelId="{6EF19A8D-6573-FC40-A51D-43D73CB3AEBE}" srcId="{E20A3327-0F82-9344-87AE-A78F5D6A0D69}" destId="{4B4C5A66-7842-BF45-8E4B-70E80D59B230}" srcOrd="0" destOrd="0" parTransId="{E7BBD088-C93F-6546-A02E-5609018A8608}" sibTransId="{685B4728-9FEF-684A-B84A-E0F8E7F537CD}"/>
    <dgm:cxn modelId="{923BA527-2BAC-C944-91B9-21274708153A}" srcId="{2BF5CE39-DA26-DE4D-9180-EA8B4F379CFF}" destId="{B20AB85F-5700-E041-97DE-1EDC6678F640}" srcOrd="0" destOrd="0" parTransId="{110A88C7-041E-964F-8E02-C55C54F1D3BD}" sibTransId="{1A603137-70DE-FD40-B181-915D13783550}"/>
    <dgm:cxn modelId="{CA33F903-853A-2948-BA48-D0A5D659AFEC}" type="presOf" srcId="{4B4C5A66-7842-BF45-8E4B-70E80D59B230}" destId="{D16BD74C-121A-034C-B719-97CAB42BF7F8}" srcOrd="0" destOrd="1" presId="urn:microsoft.com/office/officeart/2005/8/layout/arrow2"/>
    <dgm:cxn modelId="{5B43B16B-04CE-904F-8D4B-E13C74B7B29D}" srcId="{5011C540-1CC8-9741-A202-559F25AF8F09}" destId="{5269BB16-8624-EC42-9112-90D6889FA4C3}" srcOrd="0" destOrd="0" parTransId="{8FFEF64F-C34F-9D48-B430-51FE01003667}" sibTransId="{7B0773E3-F6F4-6649-98FC-C5FE99F913B0}"/>
    <dgm:cxn modelId="{E918051E-D3B1-ED42-85C0-9340AEAEC5C3}" type="presOf" srcId="{5011C540-1CC8-9741-A202-559F25AF8F09}" destId="{82C37525-505D-E242-93DE-1E1A825058D3}" srcOrd="0" destOrd="0" presId="urn:microsoft.com/office/officeart/2005/8/layout/arrow2"/>
    <dgm:cxn modelId="{79AB2AE5-4E41-1148-9E23-AF3272EECF7B}" type="presParOf" srcId="{68696EEC-4A31-C34F-A5DB-C05F1100CE12}" destId="{66646099-37C4-E74E-BDA2-378CD4B1A0B3}" srcOrd="0" destOrd="0" presId="urn:microsoft.com/office/officeart/2005/8/layout/arrow2"/>
    <dgm:cxn modelId="{3118E02C-84FA-1046-B051-7AF5823ED4B3}" type="presParOf" srcId="{68696EEC-4A31-C34F-A5DB-C05F1100CE12}" destId="{1429790E-06F4-0348-AC61-FDF43D12C51F}" srcOrd="1" destOrd="0" presId="urn:microsoft.com/office/officeart/2005/8/layout/arrow2"/>
    <dgm:cxn modelId="{24FD2700-79C2-3547-8E21-EDCE3E015FB0}" type="presParOf" srcId="{1429790E-06F4-0348-AC61-FDF43D12C51F}" destId="{23F37278-D504-FA43-9C67-1DABAD7BDFA8}" srcOrd="0" destOrd="0" presId="urn:microsoft.com/office/officeart/2005/8/layout/arrow2"/>
    <dgm:cxn modelId="{BC1618FE-7E18-3340-92B5-5DF5C02A07AD}" type="presParOf" srcId="{1429790E-06F4-0348-AC61-FDF43D12C51F}" destId="{518E0A46-62B5-8C4A-83FE-E40A567C5F11}" srcOrd="1" destOrd="0" presId="urn:microsoft.com/office/officeart/2005/8/layout/arrow2"/>
    <dgm:cxn modelId="{5F922288-F35B-584E-8E1E-41B3E9E83C54}" type="presParOf" srcId="{1429790E-06F4-0348-AC61-FDF43D12C51F}" destId="{BE67143D-9BC7-5743-999D-81EDC9A0F241}" srcOrd="2" destOrd="0" presId="urn:microsoft.com/office/officeart/2005/8/layout/arrow2"/>
    <dgm:cxn modelId="{F161243B-476D-9848-802E-496770F06038}" type="presParOf" srcId="{1429790E-06F4-0348-AC61-FDF43D12C51F}" destId="{82C37525-505D-E242-93DE-1E1A825058D3}" srcOrd="3" destOrd="0" presId="urn:microsoft.com/office/officeart/2005/8/layout/arrow2"/>
    <dgm:cxn modelId="{D51181D4-D2BF-474A-AF3C-D77DDA1B24FA}" type="presParOf" srcId="{1429790E-06F4-0348-AC61-FDF43D12C51F}" destId="{9BB733AF-5AEB-4D4D-ADA8-CD888F4D8EAA}" srcOrd="4" destOrd="0" presId="urn:microsoft.com/office/officeart/2005/8/layout/arrow2"/>
    <dgm:cxn modelId="{B418D19F-DA00-594C-8BAC-F945FC1BCD09}" type="presParOf" srcId="{1429790E-06F4-0348-AC61-FDF43D12C51F}" destId="{D16BD74C-121A-034C-B719-97CAB42BF7F8}" srcOrd="5" destOrd="0" presId="urn:microsoft.com/office/officeart/2005/8/layout/arrow2"/>
  </dgm:cxnLst>
  <dgm:bg/>
  <dgm:whole/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BF5CE39-DA26-DE4D-9180-EA8B4F379CFF}" type="doc">
      <dgm:prSet loTypeId="urn:microsoft.com/office/officeart/2005/8/layout/arrow2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011C540-1CC8-9741-A202-559F25AF8F09}">
      <dgm:prSet phldrT="[Text]" custT="1"/>
      <dgm:spPr/>
      <dgm:t>
        <a:bodyPr/>
        <a:lstStyle/>
        <a:p>
          <a:r>
            <a:rPr lang="en-US" sz="2400" b="1" dirty="0" smtClean="0">
              <a:solidFill>
                <a:schemeClr val="bg1"/>
              </a:solidFill>
              <a:effectLst>
                <a:glow rad="139700">
                  <a:schemeClr val="accent1">
                    <a:alpha val="75000"/>
                  </a:schemeClr>
                </a:glow>
              </a:effectLst>
            </a:rPr>
            <a:t>A portable and high-speed tomography machine. </a:t>
          </a:r>
          <a:endParaRPr lang="en-US" sz="2400" b="1" cap="none" spc="0" dirty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solidFill>
              <a:schemeClr val="bg1"/>
            </a:solidFill>
            <a:effectLst>
              <a:glow rad="139700">
                <a:schemeClr val="accent1">
                  <a:alpha val="75000"/>
                </a:schemeClr>
              </a:glow>
            </a:effectLst>
          </a:endParaRPr>
        </a:p>
      </dgm:t>
    </dgm:pt>
    <dgm:pt modelId="{867F1F45-8FBF-A44B-A185-2FC321E5D7C3}" type="parTrans" cxnId="{7C140919-4937-5246-A529-D1BF93AF021F}">
      <dgm:prSet/>
      <dgm:spPr/>
      <dgm:t>
        <a:bodyPr/>
        <a:lstStyle/>
        <a:p>
          <a:endParaRPr lang="en-US" b="1" cap="none" spc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gradFill>
              <a:gsLst>
                <a:gs pos="0">
                  <a:schemeClr val="accent1">
                    <a:tint val="40000"/>
                    <a:satMod val="250000"/>
                  </a:schemeClr>
                </a:gs>
                <a:gs pos="9000">
                  <a:schemeClr val="accent1">
                    <a:tint val="52000"/>
                    <a:satMod val="300000"/>
                  </a:schemeClr>
                </a:gs>
                <a:gs pos="50000">
                  <a:schemeClr val="accent1">
                    <a:shade val="20000"/>
                    <a:satMod val="300000"/>
                  </a:schemeClr>
                </a:gs>
                <a:gs pos="79000">
                  <a:schemeClr val="accent1">
                    <a:tint val="52000"/>
                    <a:satMod val="300000"/>
                  </a:schemeClr>
                </a:gs>
                <a:gs pos="100000">
                  <a:schemeClr val="accent1">
                    <a:tint val="40000"/>
                    <a:satMod val="250000"/>
                  </a:schemeClr>
                </a:gs>
              </a:gsLst>
              <a:lin ang="5400000"/>
            </a:gradFill>
            <a:effectLst/>
          </a:endParaRPr>
        </a:p>
      </dgm:t>
    </dgm:pt>
    <dgm:pt modelId="{B625A3A0-B09D-8E41-AE47-B76D75E0B226}" type="sibTrans" cxnId="{7C140919-4937-5246-A529-D1BF93AF021F}">
      <dgm:prSet/>
      <dgm:spPr/>
      <dgm:t>
        <a:bodyPr/>
        <a:lstStyle/>
        <a:p>
          <a:endParaRPr lang="en-US" b="1" cap="none" spc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gradFill>
              <a:gsLst>
                <a:gs pos="0">
                  <a:schemeClr val="accent1">
                    <a:tint val="40000"/>
                    <a:satMod val="250000"/>
                  </a:schemeClr>
                </a:gs>
                <a:gs pos="9000">
                  <a:schemeClr val="accent1">
                    <a:tint val="52000"/>
                    <a:satMod val="300000"/>
                  </a:schemeClr>
                </a:gs>
                <a:gs pos="50000">
                  <a:schemeClr val="accent1">
                    <a:shade val="20000"/>
                    <a:satMod val="300000"/>
                  </a:schemeClr>
                </a:gs>
                <a:gs pos="79000">
                  <a:schemeClr val="accent1">
                    <a:tint val="52000"/>
                    <a:satMod val="300000"/>
                  </a:schemeClr>
                </a:gs>
                <a:gs pos="100000">
                  <a:schemeClr val="accent1">
                    <a:tint val="40000"/>
                    <a:satMod val="250000"/>
                  </a:schemeClr>
                </a:gs>
              </a:gsLst>
              <a:lin ang="5400000"/>
            </a:gradFill>
            <a:effectLst/>
          </a:endParaRPr>
        </a:p>
      </dgm:t>
    </dgm:pt>
    <dgm:pt modelId="{E20A3327-0F82-9344-87AE-A78F5D6A0D69}">
      <dgm:prSet phldrT="[Text]" custT="1"/>
      <dgm:spPr/>
      <dgm:t>
        <a:bodyPr/>
        <a:lstStyle/>
        <a:p>
          <a:r>
            <a:rPr kumimoji="0" lang="en-US" altLang="ko-KR" sz="2800" b="1" dirty="0" smtClean="0">
              <a:solidFill>
                <a:schemeClr val="tx2"/>
              </a:solidFill>
              <a:effectLst>
                <a:glow rad="101600">
                  <a:schemeClr val="bg1">
                    <a:alpha val="75000"/>
                  </a:schemeClr>
                </a:glow>
              </a:effectLst>
              <a:latin typeface="+mn-lt"/>
              <a:ea typeface="맑은 고딕" pitchFamily="50" charset="-127"/>
              <a:cs typeface="맑은 고딕" pitchFamily="50" charset="-127"/>
            </a:rPr>
            <a:t>A new method for scanning  3-D objects in a single shot, shadow-based method. </a:t>
          </a:r>
          <a:endParaRPr lang="en-US" sz="2800" b="1" cap="none" spc="0" dirty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solidFill>
              <a:schemeClr val="tx2"/>
            </a:solidFill>
            <a:effectLst>
              <a:glow rad="101600">
                <a:schemeClr val="bg1">
                  <a:alpha val="75000"/>
                </a:schemeClr>
              </a:glow>
            </a:effectLst>
            <a:latin typeface="+mn-lt"/>
          </a:endParaRPr>
        </a:p>
      </dgm:t>
    </dgm:pt>
    <dgm:pt modelId="{4ADE0506-EFDA-D046-96A2-828870A99F57}" type="parTrans" cxnId="{3B7EFCCD-0C41-3741-8C95-981F4A09348F}">
      <dgm:prSet/>
      <dgm:spPr/>
      <dgm:t>
        <a:bodyPr/>
        <a:lstStyle/>
        <a:p>
          <a:endParaRPr lang="en-US" b="1" cap="none" spc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gradFill>
              <a:gsLst>
                <a:gs pos="0">
                  <a:schemeClr val="accent1">
                    <a:tint val="40000"/>
                    <a:satMod val="250000"/>
                  </a:schemeClr>
                </a:gs>
                <a:gs pos="9000">
                  <a:schemeClr val="accent1">
                    <a:tint val="52000"/>
                    <a:satMod val="300000"/>
                  </a:schemeClr>
                </a:gs>
                <a:gs pos="50000">
                  <a:schemeClr val="accent1">
                    <a:shade val="20000"/>
                    <a:satMod val="300000"/>
                  </a:schemeClr>
                </a:gs>
                <a:gs pos="79000">
                  <a:schemeClr val="accent1">
                    <a:tint val="52000"/>
                    <a:satMod val="300000"/>
                  </a:schemeClr>
                </a:gs>
                <a:gs pos="100000">
                  <a:schemeClr val="accent1">
                    <a:tint val="40000"/>
                    <a:satMod val="250000"/>
                  </a:schemeClr>
                </a:gs>
              </a:gsLst>
              <a:lin ang="5400000"/>
            </a:gradFill>
            <a:effectLst/>
          </a:endParaRPr>
        </a:p>
      </dgm:t>
    </dgm:pt>
    <dgm:pt modelId="{4E8DDEB6-CEC9-A84B-86F9-CAD91FC5D908}" type="sibTrans" cxnId="{3B7EFCCD-0C41-3741-8C95-981F4A09348F}">
      <dgm:prSet/>
      <dgm:spPr/>
      <dgm:t>
        <a:bodyPr/>
        <a:lstStyle/>
        <a:p>
          <a:endParaRPr lang="en-US" b="1" cap="none" spc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gradFill>
              <a:gsLst>
                <a:gs pos="0">
                  <a:schemeClr val="accent1">
                    <a:tint val="40000"/>
                    <a:satMod val="250000"/>
                  </a:schemeClr>
                </a:gs>
                <a:gs pos="9000">
                  <a:schemeClr val="accent1">
                    <a:tint val="52000"/>
                    <a:satMod val="300000"/>
                  </a:schemeClr>
                </a:gs>
                <a:gs pos="50000">
                  <a:schemeClr val="accent1">
                    <a:shade val="20000"/>
                    <a:satMod val="300000"/>
                  </a:schemeClr>
                </a:gs>
                <a:gs pos="79000">
                  <a:schemeClr val="accent1">
                    <a:tint val="52000"/>
                    <a:satMod val="300000"/>
                  </a:schemeClr>
                </a:gs>
                <a:gs pos="100000">
                  <a:schemeClr val="accent1">
                    <a:tint val="40000"/>
                    <a:satMod val="250000"/>
                  </a:schemeClr>
                </a:gs>
              </a:gsLst>
              <a:lin ang="5400000"/>
            </a:gradFill>
            <a:effectLst/>
          </a:endParaRPr>
        </a:p>
      </dgm:t>
    </dgm:pt>
    <dgm:pt modelId="{B20AB85F-5700-E041-97DE-1EDC6678F640}">
      <dgm:prSet phldrT="[Text]"/>
      <dgm:spPr/>
      <dgm:t>
        <a:bodyPr/>
        <a:lstStyle/>
        <a:p>
          <a:pPr algn="ctr"/>
          <a:r>
            <a:rPr lang="en-US" dirty="0" smtClean="0">
              <a:solidFill>
                <a:srgbClr val="FFFFFF"/>
              </a:solidFill>
              <a:effectLst>
                <a:glow rad="63500">
                  <a:schemeClr val="accent1">
                    <a:alpha val="75000"/>
                  </a:schemeClr>
                </a:glow>
              </a:effectLst>
            </a:rPr>
            <a:t>Record all X-ray projection data in a single snapshot without mechanical movement or time-division multiplexing of emitters.</a:t>
          </a:r>
          <a:endParaRPr lang="en-US" b="1" cap="none" spc="0" dirty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solidFill>
              <a:srgbClr val="FFFFFF"/>
            </a:solidFill>
            <a:effectLst>
              <a:glow rad="63500">
                <a:schemeClr val="accent1">
                  <a:alpha val="75000"/>
                </a:schemeClr>
              </a:glow>
            </a:effectLst>
          </a:endParaRPr>
        </a:p>
      </dgm:t>
    </dgm:pt>
    <dgm:pt modelId="{1A603137-70DE-FD40-B181-915D13783550}" type="sibTrans" cxnId="{923BA527-2BAC-C944-91B9-21274708153A}">
      <dgm:prSet/>
      <dgm:spPr/>
      <dgm:t>
        <a:bodyPr/>
        <a:lstStyle/>
        <a:p>
          <a:endParaRPr lang="en-US" b="1" cap="none" spc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gradFill>
              <a:gsLst>
                <a:gs pos="0">
                  <a:schemeClr val="accent1">
                    <a:tint val="40000"/>
                    <a:satMod val="250000"/>
                  </a:schemeClr>
                </a:gs>
                <a:gs pos="9000">
                  <a:schemeClr val="accent1">
                    <a:tint val="52000"/>
                    <a:satMod val="300000"/>
                  </a:schemeClr>
                </a:gs>
                <a:gs pos="50000">
                  <a:schemeClr val="accent1">
                    <a:shade val="20000"/>
                    <a:satMod val="300000"/>
                  </a:schemeClr>
                </a:gs>
                <a:gs pos="79000">
                  <a:schemeClr val="accent1">
                    <a:tint val="52000"/>
                    <a:satMod val="300000"/>
                  </a:schemeClr>
                </a:gs>
                <a:gs pos="100000">
                  <a:schemeClr val="accent1">
                    <a:tint val="40000"/>
                    <a:satMod val="250000"/>
                  </a:schemeClr>
                </a:gs>
              </a:gsLst>
              <a:lin ang="5400000"/>
            </a:gradFill>
            <a:effectLst/>
          </a:endParaRPr>
        </a:p>
      </dgm:t>
    </dgm:pt>
    <dgm:pt modelId="{110A88C7-041E-964F-8E02-C55C54F1D3BD}" type="parTrans" cxnId="{923BA527-2BAC-C944-91B9-21274708153A}">
      <dgm:prSet/>
      <dgm:spPr/>
      <dgm:t>
        <a:bodyPr/>
        <a:lstStyle/>
        <a:p>
          <a:endParaRPr lang="en-US" b="1" cap="none" spc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gradFill>
              <a:gsLst>
                <a:gs pos="0">
                  <a:schemeClr val="accent1">
                    <a:tint val="40000"/>
                    <a:satMod val="250000"/>
                  </a:schemeClr>
                </a:gs>
                <a:gs pos="9000">
                  <a:schemeClr val="accent1">
                    <a:tint val="52000"/>
                    <a:satMod val="300000"/>
                  </a:schemeClr>
                </a:gs>
                <a:gs pos="50000">
                  <a:schemeClr val="accent1">
                    <a:shade val="20000"/>
                    <a:satMod val="300000"/>
                  </a:schemeClr>
                </a:gs>
                <a:gs pos="79000">
                  <a:schemeClr val="accent1">
                    <a:tint val="52000"/>
                    <a:satMod val="300000"/>
                  </a:schemeClr>
                </a:gs>
                <a:gs pos="100000">
                  <a:schemeClr val="accent1">
                    <a:tint val="40000"/>
                    <a:satMod val="250000"/>
                  </a:schemeClr>
                </a:gs>
              </a:gsLst>
              <a:lin ang="5400000"/>
            </a:gradFill>
            <a:effectLst/>
          </a:endParaRPr>
        </a:p>
      </dgm:t>
    </dgm:pt>
    <dgm:pt modelId="{68696EEC-4A31-C34F-A5DB-C05F1100CE12}" type="pres">
      <dgm:prSet presAssocID="{2BF5CE39-DA26-DE4D-9180-EA8B4F379CFF}" presName="arrowDiagram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6646099-37C4-E74E-BDA2-378CD4B1A0B3}" type="pres">
      <dgm:prSet presAssocID="{2BF5CE39-DA26-DE4D-9180-EA8B4F379CFF}" presName="arrow" presStyleLbl="bgShp" presStyleIdx="0" presStyleCnt="1" custLinFactNeighborX="0" custLinFactNeighborY="8571"/>
      <dgm:spPr>
        <a:gradFill flip="none" rotWithShape="1">
          <a:gsLst>
            <a:gs pos="0">
              <a:schemeClr val="accent6">
                <a:lumMod val="75000"/>
              </a:schemeClr>
            </a:gs>
            <a:gs pos="100000">
              <a:srgbClr val="FFFFFF"/>
            </a:gs>
          </a:gsLst>
          <a:path path="rect">
            <a:fillToRect l="50000" t="50000" r="50000" b="50000"/>
          </a:path>
          <a:tileRect/>
        </a:gradFill>
        <a:ln w="53975" cap="rnd" cmpd="sng">
          <a:solidFill>
            <a:srgbClr val="FF0000">
              <a:alpha val="20000"/>
            </a:srgbClr>
          </a:solidFill>
          <a:prstDash val="dashDot"/>
        </a:ln>
        <a:effectLst>
          <a:glow rad="317500">
            <a:srgbClr val="B70000">
              <a:alpha val="61000"/>
            </a:srgbClr>
          </a:glow>
          <a:outerShdw blurRad="533400" dir="13500000" kx="2700000" rotWithShape="0">
            <a:srgbClr val="FF6600">
              <a:alpha val="51000"/>
            </a:srgbClr>
          </a:outerShdw>
          <a:softEdge rad="419100"/>
        </a:effectLst>
        <a:scene3d>
          <a:camera prst="orthographicFront"/>
          <a:lightRig rig="threePt" dir="t"/>
        </a:scene3d>
        <a:sp3d extrusionH="196850" prstMaterial="translucentPowder">
          <a:bevelT/>
          <a:bevelB/>
          <a:extrusionClr>
            <a:schemeClr val="accent2"/>
          </a:extrusionClr>
        </a:sp3d>
      </dgm:spPr>
    </dgm:pt>
    <dgm:pt modelId="{1429790E-06F4-0348-AC61-FDF43D12C51F}" type="pres">
      <dgm:prSet presAssocID="{2BF5CE39-DA26-DE4D-9180-EA8B4F379CFF}" presName="arrowDiagram3" presStyleCnt="0"/>
      <dgm:spPr/>
    </dgm:pt>
    <dgm:pt modelId="{23F37278-D504-FA43-9C67-1DABAD7BDFA8}" type="pres">
      <dgm:prSet presAssocID="{B20AB85F-5700-E041-97DE-1EDC6678F640}" presName="bullet3a" presStyleLbl="node1" presStyleIdx="0" presStyleCnt="3" custFlipVert="1" custScaleX="37363" custScaleY="37364" custLinFactX="-10714" custLinFactNeighborX="-100000" custLinFactNeighborY="92239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518E0A46-62B5-8C4A-83FE-E40A567C5F11}" type="pres">
      <dgm:prSet presAssocID="{B20AB85F-5700-E041-97DE-1EDC6678F640}" presName="textBox3a" presStyleLbl="revTx" presStyleIdx="0" presStyleCnt="3" custScaleX="145616" custScaleY="60455" custLinFactNeighborX="-75414" custLinFactNeighborY="3573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67143D-9BC7-5743-999D-81EDC9A0F241}" type="pres">
      <dgm:prSet presAssocID="{5011C540-1CC8-9741-A202-559F25AF8F09}" presName="bullet3b" presStyleLbl="node1" presStyleIdx="1" presStyleCnt="3" custScaleX="317934" custScaleY="265957" custLinFactX="-100000" custLinFactNeighborX="-182674" custLinFactNeighborY="5851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82C37525-505D-E242-93DE-1E1A825058D3}" type="pres">
      <dgm:prSet presAssocID="{5011C540-1CC8-9741-A202-559F25AF8F09}" presName="textBox3b" presStyleLbl="revTx" presStyleIdx="1" presStyleCnt="3" custScaleX="198235" custLinFactNeighborX="14220" custLinFactNeighborY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BB733AF-5AEB-4D4D-ADA8-CD888F4D8EAA}" type="pres">
      <dgm:prSet presAssocID="{E20A3327-0F82-9344-87AE-A78F5D6A0D69}" presName="bullet3c" presStyleLbl="node1" presStyleIdx="2" presStyleCnt="3" custScaleX="339560" custScaleY="292308" custLinFactX="-25275" custLinFactNeighborX="-100000" custLinFactNeighborY="-975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D16BD74C-121A-034C-B719-97CAB42BF7F8}" type="pres">
      <dgm:prSet presAssocID="{E20A3327-0F82-9344-87AE-A78F5D6A0D69}" presName="textBox3c" presStyleLbl="revTx" presStyleIdx="2" presStyleCnt="3" custScaleX="145536" custLinFactNeighborX="28423" custLinFactNeighborY="-3276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C992F4A-7C23-424D-8DFE-95E84976ACCE}" type="presOf" srcId="{5011C540-1CC8-9741-A202-559F25AF8F09}" destId="{82C37525-505D-E242-93DE-1E1A825058D3}" srcOrd="0" destOrd="0" presId="urn:microsoft.com/office/officeart/2005/8/layout/arrow2"/>
    <dgm:cxn modelId="{A2A0FF49-7B89-3A4D-98CE-D2B5D7D0CAF9}" type="presOf" srcId="{E20A3327-0F82-9344-87AE-A78F5D6A0D69}" destId="{D16BD74C-121A-034C-B719-97CAB42BF7F8}" srcOrd="0" destOrd="0" presId="urn:microsoft.com/office/officeart/2005/8/layout/arrow2"/>
    <dgm:cxn modelId="{3B7EFCCD-0C41-3741-8C95-981F4A09348F}" srcId="{2BF5CE39-DA26-DE4D-9180-EA8B4F379CFF}" destId="{E20A3327-0F82-9344-87AE-A78F5D6A0D69}" srcOrd="2" destOrd="0" parTransId="{4ADE0506-EFDA-D046-96A2-828870A99F57}" sibTransId="{4E8DDEB6-CEC9-A84B-86F9-CAD91FC5D908}"/>
    <dgm:cxn modelId="{E3773215-DD4A-6849-A188-CCA9138862DE}" type="presOf" srcId="{2BF5CE39-DA26-DE4D-9180-EA8B4F379CFF}" destId="{68696EEC-4A31-C34F-A5DB-C05F1100CE12}" srcOrd="0" destOrd="0" presId="urn:microsoft.com/office/officeart/2005/8/layout/arrow2"/>
    <dgm:cxn modelId="{519D28B5-11E2-8A4D-AC18-AD3028211748}" type="presOf" srcId="{B20AB85F-5700-E041-97DE-1EDC6678F640}" destId="{518E0A46-62B5-8C4A-83FE-E40A567C5F11}" srcOrd="0" destOrd="0" presId="urn:microsoft.com/office/officeart/2005/8/layout/arrow2"/>
    <dgm:cxn modelId="{7C140919-4937-5246-A529-D1BF93AF021F}" srcId="{2BF5CE39-DA26-DE4D-9180-EA8B4F379CFF}" destId="{5011C540-1CC8-9741-A202-559F25AF8F09}" srcOrd="1" destOrd="0" parTransId="{867F1F45-8FBF-A44B-A185-2FC321E5D7C3}" sibTransId="{B625A3A0-B09D-8E41-AE47-B76D75E0B226}"/>
    <dgm:cxn modelId="{923BA527-2BAC-C944-91B9-21274708153A}" srcId="{2BF5CE39-DA26-DE4D-9180-EA8B4F379CFF}" destId="{B20AB85F-5700-E041-97DE-1EDC6678F640}" srcOrd="0" destOrd="0" parTransId="{110A88C7-041E-964F-8E02-C55C54F1D3BD}" sibTransId="{1A603137-70DE-FD40-B181-915D13783550}"/>
    <dgm:cxn modelId="{A10D5BB9-A13A-164A-81D2-2C6F0B64C2A3}" type="presParOf" srcId="{68696EEC-4A31-C34F-A5DB-C05F1100CE12}" destId="{66646099-37C4-E74E-BDA2-378CD4B1A0B3}" srcOrd="0" destOrd="0" presId="urn:microsoft.com/office/officeart/2005/8/layout/arrow2"/>
    <dgm:cxn modelId="{C43DAC1F-DB49-9547-834A-54C714514664}" type="presParOf" srcId="{68696EEC-4A31-C34F-A5DB-C05F1100CE12}" destId="{1429790E-06F4-0348-AC61-FDF43D12C51F}" srcOrd="1" destOrd="0" presId="urn:microsoft.com/office/officeart/2005/8/layout/arrow2"/>
    <dgm:cxn modelId="{C6D03478-1687-6A4E-8E89-EF294064D12C}" type="presParOf" srcId="{1429790E-06F4-0348-AC61-FDF43D12C51F}" destId="{23F37278-D504-FA43-9C67-1DABAD7BDFA8}" srcOrd="0" destOrd="0" presId="urn:microsoft.com/office/officeart/2005/8/layout/arrow2"/>
    <dgm:cxn modelId="{B59834D2-922E-6D43-ACB7-105D418094F4}" type="presParOf" srcId="{1429790E-06F4-0348-AC61-FDF43D12C51F}" destId="{518E0A46-62B5-8C4A-83FE-E40A567C5F11}" srcOrd="1" destOrd="0" presId="urn:microsoft.com/office/officeart/2005/8/layout/arrow2"/>
    <dgm:cxn modelId="{AF64DCBD-2F36-1445-A511-CB7064E740CC}" type="presParOf" srcId="{1429790E-06F4-0348-AC61-FDF43D12C51F}" destId="{BE67143D-9BC7-5743-999D-81EDC9A0F241}" srcOrd="2" destOrd="0" presId="urn:microsoft.com/office/officeart/2005/8/layout/arrow2"/>
    <dgm:cxn modelId="{C2E3173F-12C2-B741-9534-8A853D411AD0}" type="presParOf" srcId="{1429790E-06F4-0348-AC61-FDF43D12C51F}" destId="{82C37525-505D-E242-93DE-1E1A825058D3}" srcOrd="3" destOrd="0" presId="urn:microsoft.com/office/officeart/2005/8/layout/arrow2"/>
    <dgm:cxn modelId="{6AE7DFB1-3009-8D44-B057-B4B60179FA9E}" type="presParOf" srcId="{1429790E-06F4-0348-AC61-FDF43D12C51F}" destId="{9BB733AF-5AEB-4D4D-ADA8-CD888F4D8EAA}" srcOrd="4" destOrd="0" presId="urn:microsoft.com/office/officeart/2005/8/layout/arrow2"/>
    <dgm:cxn modelId="{02CBF080-F78C-FA46-8C1E-0C1232E6D52E}" type="presParOf" srcId="{1429790E-06F4-0348-AC61-FDF43D12C51F}" destId="{D16BD74C-121A-034C-B719-97CAB42BF7F8}" srcOrd="5" destOrd="0" presId="urn:microsoft.com/office/officeart/2005/8/layout/arrow2"/>
  </dgm:cxnLst>
  <dgm:bg/>
  <dgm:whole/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BF5CE39-DA26-DE4D-9180-EA8B4F379CFF}" type="doc">
      <dgm:prSet loTypeId="urn:microsoft.com/office/officeart/2005/8/layout/arrow2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20AB85F-5700-E041-97DE-1EDC6678F640}">
      <dgm:prSet phldrT="[Text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200" b="1" cap="none" spc="0" dirty="0" smtClean="0">
              <a:ln w="10541" cmpd="sng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chemeClr val="accent2">
                    <a:alpha val="75000"/>
                  </a:schemeClr>
                </a:glow>
              </a:effectLst>
            </a:rPr>
            <a:t>Such a fabric can compute and predict 3-D representations of human activity and use them with closed-loop tactile feedback to augment human performance. This will be able to provide a detailed analysis and control of higher-level human activity. The basic technology uses a new, optical motion-capture method we have recently developed.</a:t>
          </a:r>
        </a:p>
      </dgm:t>
    </dgm:pt>
    <dgm:pt modelId="{110A88C7-041E-964F-8E02-C55C54F1D3BD}" type="parTrans" cxnId="{923BA527-2BAC-C944-91B9-21274708153A}">
      <dgm:prSet/>
      <dgm:spPr/>
      <dgm:t>
        <a:bodyPr/>
        <a:lstStyle/>
        <a:p>
          <a:endParaRPr lang="en-US" b="1" cap="none" spc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gradFill>
              <a:gsLst>
                <a:gs pos="0">
                  <a:schemeClr val="accent1">
                    <a:tint val="40000"/>
                    <a:satMod val="250000"/>
                  </a:schemeClr>
                </a:gs>
                <a:gs pos="9000">
                  <a:schemeClr val="accent1">
                    <a:tint val="52000"/>
                    <a:satMod val="300000"/>
                  </a:schemeClr>
                </a:gs>
                <a:gs pos="50000">
                  <a:schemeClr val="accent1">
                    <a:shade val="20000"/>
                    <a:satMod val="300000"/>
                  </a:schemeClr>
                </a:gs>
                <a:gs pos="79000">
                  <a:schemeClr val="accent1">
                    <a:tint val="52000"/>
                    <a:satMod val="300000"/>
                  </a:schemeClr>
                </a:gs>
                <a:gs pos="100000">
                  <a:schemeClr val="accent1">
                    <a:tint val="40000"/>
                    <a:satMod val="250000"/>
                  </a:schemeClr>
                </a:gs>
              </a:gsLst>
              <a:lin ang="5400000"/>
            </a:gradFill>
            <a:effectLst/>
          </a:endParaRPr>
        </a:p>
      </dgm:t>
    </dgm:pt>
    <dgm:pt modelId="{1A603137-70DE-FD40-B181-915D13783550}" type="sibTrans" cxnId="{923BA527-2BAC-C944-91B9-21274708153A}">
      <dgm:prSet/>
      <dgm:spPr/>
      <dgm:t>
        <a:bodyPr/>
        <a:lstStyle/>
        <a:p>
          <a:endParaRPr lang="en-US" b="1" cap="none" spc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gradFill>
              <a:gsLst>
                <a:gs pos="0">
                  <a:schemeClr val="accent1">
                    <a:tint val="40000"/>
                    <a:satMod val="250000"/>
                  </a:schemeClr>
                </a:gs>
                <a:gs pos="9000">
                  <a:schemeClr val="accent1">
                    <a:tint val="52000"/>
                    <a:satMod val="300000"/>
                  </a:schemeClr>
                </a:gs>
                <a:gs pos="50000">
                  <a:schemeClr val="accent1">
                    <a:shade val="20000"/>
                    <a:satMod val="300000"/>
                  </a:schemeClr>
                </a:gs>
                <a:gs pos="79000">
                  <a:schemeClr val="accent1">
                    <a:tint val="52000"/>
                    <a:satMod val="300000"/>
                  </a:schemeClr>
                </a:gs>
                <a:gs pos="100000">
                  <a:schemeClr val="accent1">
                    <a:tint val="40000"/>
                    <a:satMod val="250000"/>
                  </a:schemeClr>
                </a:gs>
              </a:gsLst>
              <a:lin ang="5400000"/>
            </a:gradFill>
            <a:effectLst/>
          </a:endParaRPr>
        </a:p>
      </dgm:t>
    </dgm:pt>
    <dgm:pt modelId="{E20A3327-0F82-9344-87AE-A78F5D6A0D69}">
      <dgm:prSet phldrT="[Text]" custT="1"/>
      <dgm:spPr/>
      <dgm:t>
        <a:bodyPr>
          <a:scene3d>
            <a:camera prst="orthographicFront"/>
            <a:lightRig rig="threePt" dir="t"/>
          </a:scene3d>
          <a:sp3d/>
        </a:bodyPr>
        <a:lstStyle/>
        <a:p>
          <a:r>
            <a:rPr lang="en-US" sz="24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2"/>
              </a:solidFill>
              <a:effectLst>
                <a:glow rad="101600">
                  <a:schemeClr val="accent2">
                    <a:alpha val="75000"/>
                  </a:schemeClr>
                </a:glow>
              </a:effectLst>
              <a:latin typeface="Arial Black"/>
              <a:cs typeface="Arial Black"/>
            </a:rPr>
            <a:t>How can we augment human performance and improve motor learning?</a:t>
          </a:r>
          <a:endParaRPr lang="en-US" sz="2400" b="1" cap="none" spc="0" dirty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solidFill>
              <a:schemeClr val="bg2"/>
            </a:solidFill>
            <a:effectLst>
              <a:glow rad="101600">
                <a:schemeClr val="accent2">
                  <a:alpha val="75000"/>
                </a:schemeClr>
              </a:glow>
            </a:effectLst>
            <a:latin typeface="Arial Black"/>
            <a:cs typeface="Arial Black"/>
          </a:endParaRPr>
        </a:p>
      </dgm:t>
    </dgm:pt>
    <dgm:pt modelId="{4ADE0506-EFDA-D046-96A2-828870A99F57}" type="parTrans" cxnId="{3B7EFCCD-0C41-3741-8C95-981F4A09348F}">
      <dgm:prSet/>
      <dgm:spPr/>
      <dgm:t>
        <a:bodyPr/>
        <a:lstStyle/>
        <a:p>
          <a:endParaRPr lang="en-US" b="1" cap="none" spc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gradFill>
              <a:gsLst>
                <a:gs pos="0">
                  <a:schemeClr val="accent1">
                    <a:tint val="40000"/>
                    <a:satMod val="250000"/>
                  </a:schemeClr>
                </a:gs>
                <a:gs pos="9000">
                  <a:schemeClr val="accent1">
                    <a:tint val="52000"/>
                    <a:satMod val="300000"/>
                  </a:schemeClr>
                </a:gs>
                <a:gs pos="50000">
                  <a:schemeClr val="accent1">
                    <a:shade val="20000"/>
                    <a:satMod val="300000"/>
                  </a:schemeClr>
                </a:gs>
                <a:gs pos="79000">
                  <a:schemeClr val="accent1">
                    <a:tint val="52000"/>
                    <a:satMod val="300000"/>
                  </a:schemeClr>
                </a:gs>
                <a:gs pos="100000">
                  <a:schemeClr val="accent1">
                    <a:tint val="40000"/>
                    <a:satMod val="250000"/>
                  </a:schemeClr>
                </a:gs>
              </a:gsLst>
              <a:lin ang="5400000"/>
            </a:gradFill>
            <a:effectLst/>
          </a:endParaRPr>
        </a:p>
      </dgm:t>
    </dgm:pt>
    <dgm:pt modelId="{4E8DDEB6-CEC9-A84B-86F9-CAD91FC5D908}" type="sibTrans" cxnId="{3B7EFCCD-0C41-3741-8C95-981F4A09348F}">
      <dgm:prSet/>
      <dgm:spPr/>
      <dgm:t>
        <a:bodyPr/>
        <a:lstStyle/>
        <a:p>
          <a:endParaRPr lang="en-US" b="1" cap="none" spc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gradFill>
              <a:gsLst>
                <a:gs pos="0">
                  <a:schemeClr val="accent1">
                    <a:tint val="40000"/>
                    <a:satMod val="250000"/>
                  </a:schemeClr>
                </a:gs>
                <a:gs pos="9000">
                  <a:schemeClr val="accent1">
                    <a:tint val="52000"/>
                    <a:satMod val="300000"/>
                  </a:schemeClr>
                </a:gs>
                <a:gs pos="50000">
                  <a:schemeClr val="accent1">
                    <a:shade val="20000"/>
                    <a:satMod val="300000"/>
                  </a:schemeClr>
                </a:gs>
                <a:gs pos="79000">
                  <a:schemeClr val="accent1">
                    <a:tint val="52000"/>
                    <a:satMod val="300000"/>
                  </a:schemeClr>
                </a:gs>
                <a:gs pos="100000">
                  <a:schemeClr val="accent1">
                    <a:tint val="40000"/>
                    <a:satMod val="250000"/>
                  </a:schemeClr>
                </a:gs>
              </a:gsLst>
              <a:lin ang="5400000"/>
            </a:gradFill>
            <a:effectLst/>
          </a:endParaRPr>
        </a:p>
      </dgm:t>
    </dgm:pt>
    <dgm:pt modelId="{6D714BC1-B3D6-024A-9489-70E8B7F68D30}">
      <dgm:prSet phldrT="[Text]" custT="1"/>
      <dgm:spPr>
        <a:effectLst>
          <a:glow rad="101600">
            <a:schemeClr val="accent2">
              <a:alpha val="75000"/>
            </a:schemeClr>
          </a:glow>
        </a:effectLst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8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2">
                  <a:lumMod val="40000"/>
                  <a:lumOff val="60000"/>
                </a:schemeClr>
              </a:solidFill>
              <a:effectLst>
                <a:glow rad="139700">
                  <a:schemeClr val="accent2">
                    <a:alpha val="75000"/>
                  </a:schemeClr>
                </a:glow>
              </a:effectLst>
            </a:rPr>
            <a:t>The goal is to build a wearable fabric that supports millimeter-accurate location and bio-parameter tracking at thousands of points on the body</a:t>
          </a:r>
        </a:p>
      </dgm:t>
    </dgm:pt>
    <dgm:pt modelId="{BF26B788-0EF1-7042-AD9E-A28EE13B4D68}" type="parTrans" cxnId="{22D1ED71-6341-AF49-9673-D938256FBE36}">
      <dgm:prSet/>
      <dgm:spPr/>
      <dgm:t>
        <a:bodyPr/>
        <a:lstStyle/>
        <a:p>
          <a:endParaRPr lang="en-US"/>
        </a:p>
      </dgm:t>
    </dgm:pt>
    <dgm:pt modelId="{7D738DB8-9AC2-3F4A-A7E6-6ED11F397688}" type="sibTrans" cxnId="{22D1ED71-6341-AF49-9673-D938256FBE36}">
      <dgm:prSet/>
      <dgm:spPr/>
      <dgm:t>
        <a:bodyPr/>
        <a:lstStyle/>
        <a:p>
          <a:endParaRPr lang="en-US"/>
        </a:p>
      </dgm:t>
    </dgm:pt>
    <dgm:pt modelId="{68696EEC-4A31-C34F-A5DB-C05F1100CE12}" type="pres">
      <dgm:prSet presAssocID="{2BF5CE39-DA26-DE4D-9180-EA8B4F379CFF}" presName="arrowDiagram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6646099-37C4-E74E-BDA2-378CD4B1A0B3}" type="pres">
      <dgm:prSet presAssocID="{2BF5CE39-DA26-DE4D-9180-EA8B4F379CFF}" presName="arrow" presStyleLbl="bgShp" presStyleIdx="0" presStyleCnt="1" custLinFactNeighborX="0" custLinFactNeighborY="8571"/>
      <dgm:spPr>
        <a:gradFill flip="none" rotWithShape="1">
          <a:gsLst>
            <a:gs pos="0">
              <a:schemeClr val="accent6">
                <a:lumMod val="75000"/>
              </a:schemeClr>
            </a:gs>
            <a:gs pos="100000">
              <a:srgbClr val="FFFFFF"/>
            </a:gs>
          </a:gsLst>
          <a:path path="rect">
            <a:fillToRect l="50000" t="50000" r="50000" b="50000"/>
          </a:path>
          <a:tileRect/>
        </a:gradFill>
        <a:ln w="53975" cap="rnd" cmpd="sng">
          <a:solidFill>
            <a:srgbClr val="FF0000">
              <a:alpha val="20000"/>
            </a:srgbClr>
          </a:solidFill>
          <a:prstDash val="dashDot"/>
        </a:ln>
        <a:effectLst>
          <a:glow rad="317500">
            <a:srgbClr val="B70000">
              <a:alpha val="61000"/>
            </a:srgbClr>
          </a:glow>
          <a:outerShdw blurRad="533400" dir="13500000" kx="2700000" rotWithShape="0">
            <a:srgbClr val="FF6600">
              <a:alpha val="51000"/>
            </a:srgbClr>
          </a:outerShdw>
          <a:softEdge rad="419100"/>
        </a:effectLst>
        <a:scene3d>
          <a:camera prst="orthographicFront"/>
          <a:lightRig rig="threePt" dir="t"/>
        </a:scene3d>
        <a:sp3d extrusionH="196850" prstMaterial="translucentPowder">
          <a:bevelT/>
          <a:bevelB/>
          <a:extrusionClr>
            <a:schemeClr val="accent2"/>
          </a:extrusionClr>
        </a:sp3d>
      </dgm:spPr>
    </dgm:pt>
    <dgm:pt modelId="{1429790E-06F4-0348-AC61-FDF43D12C51F}" type="pres">
      <dgm:prSet presAssocID="{2BF5CE39-DA26-DE4D-9180-EA8B4F379CFF}" presName="arrowDiagram3" presStyleCnt="0"/>
      <dgm:spPr/>
    </dgm:pt>
    <dgm:pt modelId="{23F37278-D504-FA43-9C67-1DABAD7BDFA8}" type="pres">
      <dgm:prSet presAssocID="{B20AB85F-5700-E041-97DE-1EDC6678F640}" presName="bullet3a" presStyleLbl="node1" presStyleIdx="0" presStyleCnt="3" custScaleX="649451" custScaleY="644345" custLinFactX="-100000" custLinFactY="100000" custLinFactNeighborX="-148077" custLinFactNeighborY="12147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518E0A46-62B5-8C4A-83FE-E40A567C5F11}" type="pres">
      <dgm:prSet presAssocID="{B20AB85F-5700-E041-97DE-1EDC6678F640}" presName="textBox3a" presStyleLbl="revTx" presStyleIdx="0" presStyleCnt="3" custScaleX="158859" custScaleY="89445" custLinFactNeighborX="19160" custLinFactNeighborY="8436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2AC5BE-77A6-7946-B7FC-5FFBFADC3DE6}" type="pres">
      <dgm:prSet presAssocID="{6D714BC1-B3D6-024A-9489-70E8B7F68D30}" presName="bullet3b" presStyleLbl="node1" presStyleIdx="1" presStyleCnt="3" custScaleX="358664" custScaleY="34507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D36DFA0A-FC23-4647-95D3-476DB94C9280}" type="pres">
      <dgm:prSet presAssocID="{6D714BC1-B3D6-024A-9489-70E8B7F68D30}" presName="textBox3b" presStyleLbl="revTx" presStyleIdx="1" presStyleCnt="3" custScaleX="305060" custLinFactNeighborX="0" custLinFactNeighborY="1554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BB733AF-5AEB-4D4D-ADA8-CD888F4D8EAA}" type="pres">
      <dgm:prSet presAssocID="{E20A3327-0F82-9344-87AE-A78F5D6A0D69}" presName="bullet3c" presStyleLbl="node1" presStyleIdx="2" presStyleCnt="3" custScaleX="338294" custScaleY="339561" custLinFactNeighborX="-57226" custLinFactNeighborY="-15829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D16BD74C-121A-034C-B719-97CAB42BF7F8}" type="pres">
      <dgm:prSet presAssocID="{E20A3327-0F82-9344-87AE-A78F5D6A0D69}" presName="textBox3c" presStyleLbl="revTx" presStyleIdx="2" presStyleCnt="3" custScaleX="143915" custScaleY="123331" custLinFactNeighborX="41280" custLinFactNeighborY="-2638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136169A-6A67-A54C-A245-981982764D5C}" type="presOf" srcId="{E20A3327-0F82-9344-87AE-A78F5D6A0D69}" destId="{D16BD74C-121A-034C-B719-97CAB42BF7F8}" srcOrd="0" destOrd="0" presId="urn:microsoft.com/office/officeart/2005/8/layout/arrow2"/>
    <dgm:cxn modelId="{3B7EFCCD-0C41-3741-8C95-981F4A09348F}" srcId="{2BF5CE39-DA26-DE4D-9180-EA8B4F379CFF}" destId="{E20A3327-0F82-9344-87AE-A78F5D6A0D69}" srcOrd="2" destOrd="0" parTransId="{4ADE0506-EFDA-D046-96A2-828870A99F57}" sibTransId="{4E8DDEB6-CEC9-A84B-86F9-CAD91FC5D908}"/>
    <dgm:cxn modelId="{EBE8D10A-D609-F044-BA87-BB439BD6EA4C}" type="presOf" srcId="{B20AB85F-5700-E041-97DE-1EDC6678F640}" destId="{518E0A46-62B5-8C4A-83FE-E40A567C5F11}" srcOrd="0" destOrd="0" presId="urn:microsoft.com/office/officeart/2005/8/layout/arrow2"/>
    <dgm:cxn modelId="{214F5372-D099-EC49-8CD7-82503D0BEB7B}" type="presOf" srcId="{6D714BC1-B3D6-024A-9489-70E8B7F68D30}" destId="{D36DFA0A-FC23-4647-95D3-476DB94C9280}" srcOrd="0" destOrd="0" presId="urn:microsoft.com/office/officeart/2005/8/layout/arrow2"/>
    <dgm:cxn modelId="{22D1ED71-6341-AF49-9673-D938256FBE36}" srcId="{2BF5CE39-DA26-DE4D-9180-EA8B4F379CFF}" destId="{6D714BC1-B3D6-024A-9489-70E8B7F68D30}" srcOrd="1" destOrd="0" parTransId="{BF26B788-0EF1-7042-AD9E-A28EE13B4D68}" sibTransId="{7D738DB8-9AC2-3F4A-A7E6-6ED11F397688}"/>
    <dgm:cxn modelId="{CC05FC7B-BCB9-014E-83C7-C8EE72CF4830}" type="presOf" srcId="{2BF5CE39-DA26-DE4D-9180-EA8B4F379CFF}" destId="{68696EEC-4A31-C34F-A5DB-C05F1100CE12}" srcOrd="0" destOrd="0" presId="urn:microsoft.com/office/officeart/2005/8/layout/arrow2"/>
    <dgm:cxn modelId="{923BA527-2BAC-C944-91B9-21274708153A}" srcId="{2BF5CE39-DA26-DE4D-9180-EA8B4F379CFF}" destId="{B20AB85F-5700-E041-97DE-1EDC6678F640}" srcOrd="0" destOrd="0" parTransId="{110A88C7-041E-964F-8E02-C55C54F1D3BD}" sibTransId="{1A603137-70DE-FD40-B181-915D13783550}"/>
    <dgm:cxn modelId="{8C942264-FB78-0D46-A470-0A345150F859}" type="presParOf" srcId="{68696EEC-4A31-C34F-A5DB-C05F1100CE12}" destId="{66646099-37C4-E74E-BDA2-378CD4B1A0B3}" srcOrd="0" destOrd="0" presId="urn:microsoft.com/office/officeart/2005/8/layout/arrow2"/>
    <dgm:cxn modelId="{E405B33E-98D4-1A46-80CB-C807AC058E8E}" type="presParOf" srcId="{68696EEC-4A31-C34F-A5DB-C05F1100CE12}" destId="{1429790E-06F4-0348-AC61-FDF43D12C51F}" srcOrd="1" destOrd="0" presId="urn:microsoft.com/office/officeart/2005/8/layout/arrow2"/>
    <dgm:cxn modelId="{49E693B9-C8A9-0440-B23F-717286F9D25D}" type="presParOf" srcId="{1429790E-06F4-0348-AC61-FDF43D12C51F}" destId="{23F37278-D504-FA43-9C67-1DABAD7BDFA8}" srcOrd="0" destOrd="0" presId="urn:microsoft.com/office/officeart/2005/8/layout/arrow2"/>
    <dgm:cxn modelId="{08E166AD-4630-B74F-A90E-E431C3F2D151}" type="presParOf" srcId="{1429790E-06F4-0348-AC61-FDF43D12C51F}" destId="{518E0A46-62B5-8C4A-83FE-E40A567C5F11}" srcOrd="1" destOrd="0" presId="urn:microsoft.com/office/officeart/2005/8/layout/arrow2"/>
    <dgm:cxn modelId="{A2568CBC-CAFB-1E42-A35B-66B1A59AAB5E}" type="presParOf" srcId="{1429790E-06F4-0348-AC61-FDF43D12C51F}" destId="{842AC5BE-77A6-7946-B7FC-5FFBFADC3DE6}" srcOrd="2" destOrd="0" presId="urn:microsoft.com/office/officeart/2005/8/layout/arrow2"/>
    <dgm:cxn modelId="{79C48891-1CF3-ED4C-B09E-16282A75F6F2}" type="presParOf" srcId="{1429790E-06F4-0348-AC61-FDF43D12C51F}" destId="{D36DFA0A-FC23-4647-95D3-476DB94C9280}" srcOrd="3" destOrd="0" presId="urn:microsoft.com/office/officeart/2005/8/layout/arrow2"/>
    <dgm:cxn modelId="{559B652B-166F-7C4A-BE7C-03FF3AEEF79D}" type="presParOf" srcId="{1429790E-06F4-0348-AC61-FDF43D12C51F}" destId="{9BB733AF-5AEB-4D4D-ADA8-CD888F4D8EAA}" srcOrd="4" destOrd="0" presId="urn:microsoft.com/office/officeart/2005/8/layout/arrow2"/>
    <dgm:cxn modelId="{5852DBFE-5E47-9E44-8493-BF8ACE16C6BA}" type="presParOf" srcId="{1429790E-06F4-0348-AC61-FDF43D12C51F}" destId="{D16BD74C-121A-034C-B719-97CAB42BF7F8}" srcOrd="5" destOrd="0" presId="urn:microsoft.com/office/officeart/2005/8/layout/arrow2"/>
  </dgm:cxnLst>
  <dgm:bg>
    <a:effectLst>
      <a:glow rad="139700">
        <a:schemeClr val="accent1">
          <a:alpha val="75000"/>
        </a:schemeClr>
      </a:glow>
    </a:effectLst>
  </dgm:bg>
  <dgm:whole/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BF5CE39-DA26-DE4D-9180-EA8B4F379CFF}" type="doc">
      <dgm:prSet loTypeId="urn:microsoft.com/office/officeart/2005/8/layout/arrow2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20AB85F-5700-E041-97DE-1EDC6678F640}">
      <dgm:prSet phldrT="[Text]" custT="1"/>
      <dgm:spPr/>
      <dgm:t>
        <a:bodyPr/>
        <a:lstStyle/>
        <a:p>
          <a:r>
            <a:rPr lang="en-US" sz="1200" b="0" cap="none" spc="0" dirty="0" smtClean="0">
              <a:ln w="10541" cmpd="sng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chemeClr val="accent1">
                    <a:alpha val="75000"/>
                  </a:schemeClr>
                </a:glow>
              </a:effectLst>
            </a:rPr>
            <a:t>The actual space occupied by </a:t>
          </a:r>
          <a:r>
            <a:rPr lang="en-US" sz="1200" b="0" cap="none" spc="0" dirty="0" err="1" smtClean="0">
              <a:ln w="10541" cmpd="sng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chemeClr val="accent1">
                    <a:alpha val="75000"/>
                  </a:schemeClr>
                </a:glow>
              </a:effectLst>
            </a:rPr>
            <a:t>Bokode</a:t>
          </a:r>
          <a:r>
            <a:rPr lang="en-US" sz="1200" b="0" cap="none" spc="0" dirty="0" smtClean="0">
              <a:ln w="10541" cmpd="sng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chemeClr val="accent1">
                    <a:alpha val="75000"/>
                  </a:schemeClr>
                </a:glow>
              </a:effectLst>
            </a:rPr>
            <a:t> is a small fraction (∼ 100µm) of existing barcode sizes (∼ 2cm). </a:t>
          </a:r>
          <a:endParaRPr lang="en-US" sz="1200" b="0" cap="none" spc="0" dirty="0">
            <a:ln w="10541" cmpd="sng">
              <a:solidFill>
                <a:schemeClr val="bg1"/>
              </a:solidFill>
              <a:prstDash val="solid"/>
            </a:ln>
            <a:solidFill>
              <a:srgbClr val="FFFFFF"/>
            </a:solidFill>
            <a:effectLst>
              <a:glow rad="63500">
                <a:schemeClr val="accent1">
                  <a:alpha val="75000"/>
                </a:schemeClr>
              </a:glow>
            </a:effectLst>
          </a:endParaRPr>
        </a:p>
      </dgm:t>
    </dgm:pt>
    <dgm:pt modelId="{110A88C7-041E-964F-8E02-C55C54F1D3BD}" type="parTrans" cxnId="{923BA527-2BAC-C944-91B9-21274708153A}">
      <dgm:prSet/>
      <dgm:spPr/>
      <dgm:t>
        <a:bodyPr/>
        <a:lstStyle/>
        <a:p>
          <a:endParaRPr lang="en-US" b="1" cap="none" spc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gradFill>
              <a:gsLst>
                <a:gs pos="0">
                  <a:schemeClr val="accent1">
                    <a:tint val="40000"/>
                    <a:satMod val="250000"/>
                  </a:schemeClr>
                </a:gs>
                <a:gs pos="9000">
                  <a:schemeClr val="accent1">
                    <a:tint val="52000"/>
                    <a:satMod val="300000"/>
                  </a:schemeClr>
                </a:gs>
                <a:gs pos="50000">
                  <a:schemeClr val="accent1">
                    <a:shade val="20000"/>
                    <a:satMod val="300000"/>
                  </a:schemeClr>
                </a:gs>
                <a:gs pos="79000">
                  <a:schemeClr val="accent1">
                    <a:tint val="52000"/>
                    <a:satMod val="300000"/>
                  </a:schemeClr>
                </a:gs>
                <a:gs pos="100000">
                  <a:schemeClr val="accent1">
                    <a:tint val="40000"/>
                    <a:satMod val="250000"/>
                  </a:schemeClr>
                </a:gs>
              </a:gsLst>
              <a:lin ang="5400000"/>
            </a:gradFill>
            <a:effectLst/>
          </a:endParaRPr>
        </a:p>
      </dgm:t>
    </dgm:pt>
    <dgm:pt modelId="{1A603137-70DE-FD40-B181-915D13783550}" type="sibTrans" cxnId="{923BA527-2BAC-C944-91B9-21274708153A}">
      <dgm:prSet/>
      <dgm:spPr/>
      <dgm:t>
        <a:bodyPr/>
        <a:lstStyle/>
        <a:p>
          <a:endParaRPr lang="en-US" b="1" cap="none" spc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gradFill>
              <a:gsLst>
                <a:gs pos="0">
                  <a:schemeClr val="accent1">
                    <a:tint val="40000"/>
                    <a:satMod val="250000"/>
                  </a:schemeClr>
                </a:gs>
                <a:gs pos="9000">
                  <a:schemeClr val="accent1">
                    <a:tint val="52000"/>
                    <a:satMod val="300000"/>
                  </a:schemeClr>
                </a:gs>
                <a:gs pos="50000">
                  <a:schemeClr val="accent1">
                    <a:shade val="20000"/>
                    <a:satMod val="300000"/>
                  </a:schemeClr>
                </a:gs>
                <a:gs pos="79000">
                  <a:schemeClr val="accent1">
                    <a:tint val="52000"/>
                    <a:satMod val="300000"/>
                  </a:schemeClr>
                </a:gs>
                <a:gs pos="100000">
                  <a:schemeClr val="accent1">
                    <a:tint val="40000"/>
                    <a:satMod val="250000"/>
                  </a:schemeClr>
                </a:gs>
              </a:gsLst>
              <a:lin ang="5400000"/>
            </a:gradFill>
            <a:effectLst/>
          </a:endParaRPr>
        </a:p>
      </dgm:t>
    </dgm:pt>
    <dgm:pt modelId="{5011C540-1CC8-9741-A202-559F25AF8F09}">
      <dgm:prSet phldrT="[Text]" custT="1"/>
      <dgm:spPr/>
      <dgm:t>
        <a:bodyPr/>
        <a:lstStyle/>
        <a:p>
          <a:r>
            <a:rPr lang="en-US" sz="18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1">
                    <a:alpha val="75000"/>
                  </a:schemeClr>
                </a:glow>
              </a:effectLst>
            </a:rPr>
            <a:t>Read barcodes from a wide range of distances without the need to refocus the camera.</a:t>
          </a:r>
          <a:endParaRPr lang="en-US" sz="1800" b="1" cap="none" spc="0" dirty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solidFill>
              <a:srgbClr val="FFFFFF"/>
            </a:solidFill>
            <a:effectLst>
              <a:glow rad="101600">
                <a:schemeClr val="accent1">
                  <a:alpha val="75000"/>
                </a:schemeClr>
              </a:glow>
            </a:effectLst>
          </a:endParaRPr>
        </a:p>
      </dgm:t>
    </dgm:pt>
    <dgm:pt modelId="{867F1F45-8FBF-A44B-A185-2FC321E5D7C3}" type="parTrans" cxnId="{7C140919-4937-5246-A529-D1BF93AF021F}">
      <dgm:prSet/>
      <dgm:spPr/>
      <dgm:t>
        <a:bodyPr/>
        <a:lstStyle/>
        <a:p>
          <a:endParaRPr lang="en-US" b="1" cap="none" spc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gradFill>
              <a:gsLst>
                <a:gs pos="0">
                  <a:schemeClr val="accent1">
                    <a:tint val="40000"/>
                    <a:satMod val="250000"/>
                  </a:schemeClr>
                </a:gs>
                <a:gs pos="9000">
                  <a:schemeClr val="accent1">
                    <a:tint val="52000"/>
                    <a:satMod val="300000"/>
                  </a:schemeClr>
                </a:gs>
                <a:gs pos="50000">
                  <a:schemeClr val="accent1">
                    <a:shade val="20000"/>
                    <a:satMod val="300000"/>
                  </a:schemeClr>
                </a:gs>
                <a:gs pos="79000">
                  <a:schemeClr val="accent1">
                    <a:tint val="52000"/>
                    <a:satMod val="300000"/>
                  </a:schemeClr>
                </a:gs>
                <a:gs pos="100000">
                  <a:schemeClr val="accent1">
                    <a:tint val="40000"/>
                    <a:satMod val="250000"/>
                  </a:schemeClr>
                </a:gs>
              </a:gsLst>
              <a:lin ang="5400000"/>
            </a:gradFill>
            <a:effectLst/>
          </a:endParaRPr>
        </a:p>
      </dgm:t>
    </dgm:pt>
    <dgm:pt modelId="{B625A3A0-B09D-8E41-AE47-B76D75E0B226}" type="sibTrans" cxnId="{7C140919-4937-5246-A529-D1BF93AF021F}">
      <dgm:prSet/>
      <dgm:spPr/>
      <dgm:t>
        <a:bodyPr/>
        <a:lstStyle/>
        <a:p>
          <a:endParaRPr lang="en-US" b="1" cap="none" spc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gradFill>
              <a:gsLst>
                <a:gs pos="0">
                  <a:schemeClr val="accent1">
                    <a:tint val="40000"/>
                    <a:satMod val="250000"/>
                  </a:schemeClr>
                </a:gs>
                <a:gs pos="9000">
                  <a:schemeClr val="accent1">
                    <a:tint val="52000"/>
                    <a:satMod val="300000"/>
                  </a:schemeClr>
                </a:gs>
                <a:gs pos="50000">
                  <a:schemeClr val="accent1">
                    <a:shade val="20000"/>
                    <a:satMod val="300000"/>
                  </a:schemeClr>
                </a:gs>
                <a:gs pos="79000">
                  <a:schemeClr val="accent1">
                    <a:tint val="52000"/>
                    <a:satMod val="300000"/>
                  </a:schemeClr>
                </a:gs>
                <a:gs pos="100000">
                  <a:schemeClr val="accent1">
                    <a:tint val="40000"/>
                    <a:satMod val="250000"/>
                  </a:schemeClr>
                </a:gs>
              </a:gsLst>
              <a:lin ang="5400000"/>
            </a:gradFill>
            <a:effectLst/>
          </a:endParaRPr>
        </a:p>
      </dgm:t>
    </dgm:pt>
    <dgm:pt modelId="{E20A3327-0F82-9344-87AE-A78F5D6A0D69}">
      <dgm:prSet phldrT="[Text]" custT="1"/>
      <dgm:spPr/>
      <dgm:t>
        <a:bodyPr/>
        <a:lstStyle/>
        <a:p>
          <a:r>
            <a:rPr lang="en-US" sz="24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glow rad="101600">
                  <a:schemeClr val="bg1">
                    <a:alpha val="75000"/>
                  </a:schemeClr>
                </a:glow>
              </a:effectLst>
            </a:rPr>
            <a:t>Capture a 100µm barcode from a distance of 5m without the need for specialized barcode scanners. </a:t>
          </a:r>
          <a:endParaRPr lang="en-US" sz="2400" b="1" cap="none" spc="0" dirty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gradFill>
              <a:gsLst>
                <a:gs pos="0">
                  <a:schemeClr val="accent1">
                    <a:tint val="40000"/>
                    <a:satMod val="250000"/>
                  </a:schemeClr>
                </a:gs>
                <a:gs pos="9000">
                  <a:schemeClr val="accent1">
                    <a:tint val="52000"/>
                    <a:satMod val="300000"/>
                  </a:schemeClr>
                </a:gs>
                <a:gs pos="50000">
                  <a:schemeClr val="accent1">
                    <a:shade val="20000"/>
                    <a:satMod val="300000"/>
                  </a:schemeClr>
                </a:gs>
                <a:gs pos="79000">
                  <a:schemeClr val="accent1">
                    <a:tint val="52000"/>
                    <a:satMod val="300000"/>
                  </a:schemeClr>
                </a:gs>
                <a:gs pos="100000">
                  <a:schemeClr val="accent1">
                    <a:tint val="40000"/>
                    <a:satMod val="250000"/>
                  </a:schemeClr>
                </a:gs>
              </a:gsLst>
              <a:lin ang="5400000"/>
            </a:gradFill>
            <a:effectLst>
              <a:glow rad="101600">
                <a:schemeClr val="bg1">
                  <a:alpha val="75000"/>
                </a:schemeClr>
              </a:glow>
            </a:effectLst>
          </a:endParaRPr>
        </a:p>
      </dgm:t>
    </dgm:pt>
    <dgm:pt modelId="{4ADE0506-EFDA-D046-96A2-828870A99F57}" type="parTrans" cxnId="{3B7EFCCD-0C41-3741-8C95-981F4A09348F}">
      <dgm:prSet/>
      <dgm:spPr/>
      <dgm:t>
        <a:bodyPr/>
        <a:lstStyle/>
        <a:p>
          <a:endParaRPr lang="en-US" b="1" cap="none" spc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gradFill>
              <a:gsLst>
                <a:gs pos="0">
                  <a:schemeClr val="accent1">
                    <a:tint val="40000"/>
                    <a:satMod val="250000"/>
                  </a:schemeClr>
                </a:gs>
                <a:gs pos="9000">
                  <a:schemeClr val="accent1">
                    <a:tint val="52000"/>
                    <a:satMod val="300000"/>
                  </a:schemeClr>
                </a:gs>
                <a:gs pos="50000">
                  <a:schemeClr val="accent1">
                    <a:shade val="20000"/>
                    <a:satMod val="300000"/>
                  </a:schemeClr>
                </a:gs>
                <a:gs pos="79000">
                  <a:schemeClr val="accent1">
                    <a:tint val="52000"/>
                    <a:satMod val="300000"/>
                  </a:schemeClr>
                </a:gs>
                <a:gs pos="100000">
                  <a:schemeClr val="accent1">
                    <a:tint val="40000"/>
                    <a:satMod val="250000"/>
                  </a:schemeClr>
                </a:gs>
              </a:gsLst>
              <a:lin ang="5400000"/>
            </a:gradFill>
            <a:effectLst/>
          </a:endParaRPr>
        </a:p>
      </dgm:t>
    </dgm:pt>
    <dgm:pt modelId="{4E8DDEB6-CEC9-A84B-86F9-CAD91FC5D908}" type="sibTrans" cxnId="{3B7EFCCD-0C41-3741-8C95-981F4A09348F}">
      <dgm:prSet/>
      <dgm:spPr/>
      <dgm:t>
        <a:bodyPr/>
        <a:lstStyle/>
        <a:p>
          <a:endParaRPr lang="en-US" b="1" cap="none" spc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gradFill>
              <a:gsLst>
                <a:gs pos="0">
                  <a:schemeClr val="accent1">
                    <a:tint val="40000"/>
                    <a:satMod val="250000"/>
                  </a:schemeClr>
                </a:gs>
                <a:gs pos="9000">
                  <a:schemeClr val="accent1">
                    <a:tint val="52000"/>
                    <a:satMod val="300000"/>
                  </a:schemeClr>
                </a:gs>
                <a:gs pos="50000">
                  <a:schemeClr val="accent1">
                    <a:shade val="20000"/>
                    <a:satMod val="300000"/>
                  </a:schemeClr>
                </a:gs>
                <a:gs pos="79000">
                  <a:schemeClr val="accent1">
                    <a:tint val="52000"/>
                    <a:satMod val="300000"/>
                  </a:schemeClr>
                </a:gs>
                <a:gs pos="100000">
                  <a:schemeClr val="accent1">
                    <a:tint val="40000"/>
                    <a:satMod val="250000"/>
                  </a:schemeClr>
                </a:gs>
              </a:gsLst>
              <a:lin ang="5400000"/>
            </a:gradFill>
            <a:effectLst/>
          </a:endParaRPr>
        </a:p>
      </dgm:t>
    </dgm:pt>
    <dgm:pt modelId="{28AFEA4A-1DDB-A442-9695-7EDA95FE0D5E}">
      <dgm:prSet phldrT="[Text]"/>
      <dgm:spPr/>
      <dgm:t>
        <a:bodyPr/>
        <a:lstStyle/>
        <a:p>
          <a:endParaRPr lang="en-US" sz="1800" b="1" cap="none" spc="0" dirty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gradFill>
              <a:gsLst>
                <a:gs pos="0">
                  <a:schemeClr val="accent1">
                    <a:tint val="40000"/>
                    <a:satMod val="250000"/>
                  </a:schemeClr>
                </a:gs>
                <a:gs pos="9000">
                  <a:schemeClr val="accent1">
                    <a:tint val="52000"/>
                    <a:satMod val="300000"/>
                  </a:schemeClr>
                </a:gs>
                <a:gs pos="50000">
                  <a:schemeClr val="accent1">
                    <a:shade val="20000"/>
                    <a:satMod val="300000"/>
                  </a:schemeClr>
                </a:gs>
                <a:gs pos="79000">
                  <a:schemeClr val="accent1">
                    <a:tint val="52000"/>
                    <a:satMod val="300000"/>
                  </a:schemeClr>
                </a:gs>
                <a:gs pos="100000">
                  <a:schemeClr val="accent1">
                    <a:tint val="40000"/>
                    <a:satMod val="250000"/>
                  </a:schemeClr>
                </a:gs>
              </a:gsLst>
              <a:lin ang="5400000"/>
            </a:gradFill>
            <a:effectLst/>
          </a:endParaRPr>
        </a:p>
      </dgm:t>
    </dgm:pt>
    <dgm:pt modelId="{9AFFBBE5-D883-2D4F-AF71-9C9700B55B0B}" type="parTrans" cxnId="{31355B90-26F6-9C44-8CE3-253CD987CDC6}">
      <dgm:prSet/>
      <dgm:spPr/>
      <dgm:t>
        <a:bodyPr/>
        <a:lstStyle/>
        <a:p>
          <a:endParaRPr lang="en-US"/>
        </a:p>
      </dgm:t>
    </dgm:pt>
    <dgm:pt modelId="{5FC0DDD1-CEB9-214D-BBC0-7EBA92F76DF1}" type="sibTrans" cxnId="{31355B90-26F6-9C44-8CE3-253CD987CDC6}">
      <dgm:prSet/>
      <dgm:spPr/>
      <dgm:t>
        <a:bodyPr/>
        <a:lstStyle/>
        <a:p>
          <a:endParaRPr lang="en-US"/>
        </a:p>
      </dgm:t>
    </dgm:pt>
    <dgm:pt modelId="{11068EEA-F80A-1945-A7E3-AE8028F897C1}">
      <dgm:prSet phldrT="[Text]" custT="1"/>
      <dgm:spPr/>
      <dgm:t>
        <a:bodyPr/>
        <a:lstStyle/>
        <a:p>
          <a:r>
            <a:rPr lang="en-US" sz="24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glow rad="101600">
                  <a:schemeClr val="bg1">
                    <a:alpha val="75000"/>
                  </a:schemeClr>
                </a:glow>
              </a:effectLst>
            </a:rPr>
            <a:t>Innovative Design</a:t>
          </a:r>
          <a:endParaRPr lang="en-US" sz="2400" b="1" cap="none" spc="0" dirty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gradFill>
              <a:gsLst>
                <a:gs pos="0">
                  <a:schemeClr val="accent1">
                    <a:tint val="40000"/>
                    <a:satMod val="250000"/>
                  </a:schemeClr>
                </a:gs>
                <a:gs pos="9000">
                  <a:schemeClr val="accent1">
                    <a:tint val="52000"/>
                    <a:satMod val="300000"/>
                  </a:schemeClr>
                </a:gs>
                <a:gs pos="50000">
                  <a:schemeClr val="accent1">
                    <a:shade val="20000"/>
                    <a:satMod val="300000"/>
                  </a:schemeClr>
                </a:gs>
                <a:gs pos="79000">
                  <a:schemeClr val="accent1">
                    <a:tint val="52000"/>
                    <a:satMod val="300000"/>
                  </a:schemeClr>
                </a:gs>
                <a:gs pos="100000">
                  <a:schemeClr val="accent1">
                    <a:tint val="40000"/>
                    <a:satMod val="250000"/>
                  </a:schemeClr>
                </a:gs>
              </a:gsLst>
              <a:lin ang="5400000"/>
            </a:gradFill>
            <a:effectLst>
              <a:glow rad="101600">
                <a:schemeClr val="bg1">
                  <a:alpha val="75000"/>
                </a:schemeClr>
              </a:glow>
            </a:effectLst>
          </a:endParaRPr>
        </a:p>
      </dgm:t>
    </dgm:pt>
    <dgm:pt modelId="{ECCCBB49-03B3-354D-B2C1-4CBC63A0AB41}" type="parTrans" cxnId="{0B383748-60C5-B740-A92E-FDE4A039D7C2}">
      <dgm:prSet/>
      <dgm:spPr/>
      <dgm:t>
        <a:bodyPr/>
        <a:lstStyle/>
        <a:p>
          <a:endParaRPr lang="en-US"/>
        </a:p>
      </dgm:t>
    </dgm:pt>
    <dgm:pt modelId="{0BA5EA62-4B82-0648-A067-4BC113A2CC2B}" type="sibTrans" cxnId="{0B383748-60C5-B740-A92E-FDE4A039D7C2}">
      <dgm:prSet/>
      <dgm:spPr/>
      <dgm:t>
        <a:bodyPr/>
        <a:lstStyle/>
        <a:p>
          <a:endParaRPr lang="en-US"/>
        </a:p>
      </dgm:t>
    </dgm:pt>
    <dgm:pt modelId="{8ADBA727-C280-C845-A864-84FFFCDDF660}">
      <dgm:prSet phldrT="[Text]" custT="1"/>
      <dgm:spPr/>
      <dgm:t>
        <a:bodyPr/>
        <a:lstStyle/>
        <a:p>
          <a:r>
            <a:rPr lang="en-US" sz="1200" b="0" cap="none" spc="0" dirty="0" smtClean="0">
              <a:ln w="10541" cmpd="sng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chemeClr val="accent1">
                    <a:alpha val="75000"/>
                  </a:schemeClr>
                </a:glow>
              </a:effectLst>
            </a:rPr>
            <a:t> The resulting size, shape, and form factor of </a:t>
          </a:r>
          <a:r>
            <a:rPr lang="en-US" sz="1200" b="0" cap="none" spc="0" dirty="0" err="1" smtClean="0">
              <a:ln w="10541" cmpd="sng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chemeClr val="accent1">
                    <a:alpha val="75000"/>
                  </a:schemeClr>
                </a:glow>
              </a:effectLst>
            </a:rPr>
            <a:t>Bokode</a:t>
          </a:r>
          <a:r>
            <a:rPr lang="en-US" sz="1200" b="0" cap="none" spc="0" dirty="0" smtClean="0">
              <a:ln w="10541" cmpd="sng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chemeClr val="accent1">
                    <a:alpha val="75000"/>
                  </a:schemeClr>
                </a:glow>
              </a:effectLst>
            </a:rPr>
            <a:t> gives rise to interesting designs in comparison to currently used designs and research work.</a:t>
          </a:r>
          <a:endParaRPr lang="en-US" sz="1200" b="0" cap="none" spc="0" dirty="0">
            <a:ln w="10541" cmpd="sng">
              <a:solidFill>
                <a:schemeClr val="bg1"/>
              </a:solidFill>
              <a:prstDash val="solid"/>
            </a:ln>
            <a:solidFill>
              <a:srgbClr val="FFFFFF"/>
            </a:solidFill>
            <a:effectLst>
              <a:glow rad="63500">
                <a:schemeClr val="accent1">
                  <a:alpha val="75000"/>
                </a:schemeClr>
              </a:glow>
            </a:effectLst>
          </a:endParaRPr>
        </a:p>
      </dgm:t>
    </dgm:pt>
    <dgm:pt modelId="{3E03F66E-7CCE-C244-A635-ABFA9F7A0D07}" type="parTrans" cxnId="{11C7A41F-115C-4F4A-987A-C9029948C4B6}">
      <dgm:prSet/>
      <dgm:spPr/>
      <dgm:t>
        <a:bodyPr/>
        <a:lstStyle/>
        <a:p>
          <a:endParaRPr lang="en-US"/>
        </a:p>
      </dgm:t>
    </dgm:pt>
    <dgm:pt modelId="{B16E8AE4-DC44-C648-A918-30603D1AE12F}" type="sibTrans" cxnId="{11C7A41F-115C-4F4A-987A-C9029948C4B6}">
      <dgm:prSet/>
      <dgm:spPr/>
      <dgm:t>
        <a:bodyPr/>
        <a:lstStyle/>
        <a:p>
          <a:endParaRPr lang="en-US"/>
        </a:p>
      </dgm:t>
    </dgm:pt>
    <dgm:pt modelId="{68696EEC-4A31-C34F-A5DB-C05F1100CE12}" type="pres">
      <dgm:prSet presAssocID="{2BF5CE39-DA26-DE4D-9180-EA8B4F379CFF}" presName="arrowDiagram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6646099-37C4-E74E-BDA2-378CD4B1A0B3}" type="pres">
      <dgm:prSet presAssocID="{2BF5CE39-DA26-DE4D-9180-EA8B4F379CFF}" presName="arrow" presStyleLbl="bgShp" presStyleIdx="0" presStyleCnt="1" custLinFactNeighborX="0" custLinFactNeighborY="8571"/>
      <dgm:spPr>
        <a:gradFill flip="none" rotWithShape="1">
          <a:gsLst>
            <a:gs pos="0">
              <a:schemeClr val="accent6">
                <a:lumMod val="75000"/>
              </a:schemeClr>
            </a:gs>
            <a:gs pos="100000">
              <a:srgbClr val="FFFFFF"/>
            </a:gs>
          </a:gsLst>
          <a:path path="rect">
            <a:fillToRect l="50000" t="50000" r="50000" b="50000"/>
          </a:path>
          <a:tileRect/>
        </a:gradFill>
        <a:ln w="53975" cap="rnd" cmpd="sng">
          <a:solidFill>
            <a:srgbClr val="FF0000">
              <a:alpha val="20000"/>
            </a:srgbClr>
          </a:solidFill>
          <a:prstDash val="dashDot"/>
        </a:ln>
        <a:effectLst>
          <a:glow rad="317500">
            <a:srgbClr val="B70000">
              <a:alpha val="61000"/>
            </a:srgbClr>
          </a:glow>
          <a:outerShdw blurRad="533400" dir="13500000" kx="2700000" rotWithShape="0">
            <a:srgbClr val="FF6600">
              <a:alpha val="51000"/>
            </a:srgbClr>
          </a:outerShdw>
          <a:softEdge rad="419100"/>
        </a:effectLst>
        <a:scene3d>
          <a:camera prst="orthographicFront"/>
          <a:lightRig rig="threePt" dir="t"/>
        </a:scene3d>
        <a:sp3d extrusionH="196850" prstMaterial="translucentPowder">
          <a:bevelT/>
          <a:bevelB/>
          <a:extrusionClr>
            <a:schemeClr val="accent2"/>
          </a:extrusionClr>
        </a:sp3d>
      </dgm:spPr>
    </dgm:pt>
    <dgm:pt modelId="{1429790E-06F4-0348-AC61-FDF43D12C51F}" type="pres">
      <dgm:prSet presAssocID="{2BF5CE39-DA26-DE4D-9180-EA8B4F379CFF}" presName="arrowDiagram3" presStyleCnt="0"/>
      <dgm:spPr/>
    </dgm:pt>
    <dgm:pt modelId="{92D0778B-9DDE-2D41-9D84-7DE2F0774B8B}" type="pres">
      <dgm:prSet presAssocID="{11068EEA-F80A-1945-A7E3-AE8028F897C1}" presName="bullet3a" presStyleLbl="node1" presStyleIdx="0" presStyleCnt="3" custLinFactX="-185439" custLinFactY="189208" custLinFactNeighborX="-200000" custLinFactNeighborY="200000"/>
      <dgm:spPr/>
    </dgm:pt>
    <dgm:pt modelId="{CFA5E058-9616-3B41-8B8D-669CCCB121D1}" type="pres">
      <dgm:prSet presAssocID="{11068EEA-F80A-1945-A7E3-AE8028F897C1}" presName="textBox3a" presStyleLbl="revTx" presStyleIdx="0" presStyleCnt="3" custScaleX="137585" custScaleY="129659" custLinFactNeighborX="-44758" custLinFactNeighborY="-5139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67143D-9BC7-5743-999D-81EDC9A0F241}" type="pres">
      <dgm:prSet presAssocID="{5011C540-1CC8-9741-A202-559F25AF8F09}" presName="bullet3b" presStyleLbl="node1" presStyleIdx="1" presStyleCnt="3" custAng="0" custScaleX="265957" custScaleY="265957" custLinFactX="-5623" custLinFactNeighborX="-100000" custLinFactNeighborY="87006"/>
      <dgm:spPr>
        <a:blipFill rotWithShape="0">
          <a:blip xmlns:r="http://schemas.openxmlformats.org/officeDocument/2006/relationships" r:embed="rId1"/>
          <a:stretch>
            <a:fillRect/>
          </a:stretch>
        </a:blipFill>
        <a:scene3d>
          <a:camera prst="orthographicFront">
            <a:rot lat="21299966" lon="10799999" rev="5400000"/>
          </a:camera>
          <a:lightRig rig="threePt" dir="t"/>
        </a:scene3d>
      </dgm:spPr>
      <dgm:t>
        <a:bodyPr/>
        <a:lstStyle/>
        <a:p>
          <a:endParaRPr lang="en-US"/>
        </a:p>
      </dgm:t>
    </dgm:pt>
    <dgm:pt modelId="{82C37525-505D-E242-93DE-1E1A825058D3}" type="pres">
      <dgm:prSet presAssocID="{5011C540-1CC8-9741-A202-559F25AF8F09}" presName="textBox3b" presStyleLbl="revTx" presStyleIdx="1" presStyleCnt="3" custScaleX="179115" custScaleY="69359" custLinFactNeighborX="24181" custLinFactNeighborY="-2932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BB733AF-5AEB-4D4D-ADA8-CD888F4D8EAA}" type="pres">
      <dgm:prSet presAssocID="{E20A3327-0F82-9344-87AE-A78F5D6A0D69}" presName="bullet3c" presStyleLbl="node1" presStyleIdx="2" presStyleCnt="3" custScaleX="233240" custScaleY="209890" custLinFactNeighborX="55358" custLinFactNeighborY="-37225"/>
      <dgm:spPr>
        <a:blipFill rotWithShape="0">
          <a:blip xmlns:r="http://schemas.openxmlformats.org/officeDocument/2006/relationships" r:embed="rId2"/>
          <a:stretch>
            <a:fillRect/>
          </a:stretch>
        </a:blipFill>
        <a:scene3d>
          <a:camera prst="orthographicFront">
            <a:rot lat="0" lon="10800000" rev="0"/>
          </a:camera>
          <a:lightRig rig="threePt" dir="t"/>
        </a:scene3d>
      </dgm:spPr>
      <dgm:t>
        <a:bodyPr/>
        <a:lstStyle/>
        <a:p>
          <a:endParaRPr lang="en-US"/>
        </a:p>
      </dgm:t>
    </dgm:pt>
    <dgm:pt modelId="{D16BD74C-121A-034C-B719-97CAB42BF7F8}" type="pres">
      <dgm:prSet presAssocID="{E20A3327-0F82-9344-87AE-A78F5D6A0D69}" presName="textBox3c" presStyleLbl="revTx" presStyleIdx="2" presStyleCnt="3" custScaleX="115774" custLinFactNeighborX="39137" custLinFactNeighborY="-4799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B383748-60C5-B740-A92E-FDE4A039D7C2}" srcId="{2BF5CE39-DA26-DE4D-9180-EA8B4F379CFF}" destId="{11068EEA-F80A-1945-A7E3-AE8028F897C1}" srcOrd="0" destOrd="0" parTransId="{ECCCBB49-03B3-354D-B2C1-4CBC63A0AB41}" sibTransId="{0BA5EA62-4B82-0648-A067-4BC113A2CC2B}"/>
    <dgm:cxn modelId="{BDEB91DC-E88A-F543-BB0E-AEFAF9853969}" type="presOf" srcId="{11068EEA-F80A-1945-A7E3-AE8028F897C1}" destId="{CFA5E058-9616-3B41-8B8D-669CCCB121D1}" srcOrd="0" destOrd="0" presId="urn:microsoft.com/office/officeart/2005/8/layout/arrow2"/>
    <dgm:cxn modelId="{DD200F7C-92AE-5944-A7E3-5F4C869D0349}" type="presOf" srcId="{5011C540-1CC8-9741-A202-559F25AF8F09}" destId="{82C37525-505D-E242-93DE-1E1A825058D3}" srcOrd="0" destOrd="0" presId="urn:microsoft.com/office/officeart/2005/8/layout/arrow2"/>
    <dgm:cxn modelId="{020AF8C9-D4E9-C945-8B75-1601EE468AE1}" type="presOf" srcId="{B20AB85F-5700-E041-97DE-1EDC6678F640}" destId="{CFA5E058-9616-3B41-8B8D-669CCCB121D1}" srcOrd="0" destOrd="1" presId="urn:microsoft.com/office/officeart/2005/8/layout/arrow2"/>
    <dgm:cxn modelId="{3B7EFCCD-0C41-3741-8C95-981F4A09348F}" srcId="{2BF5CE39-DA26-DE4D-9180-EA8B4F379CFF}" destId="{E20A3327-0F82-9344-87AE-A78F5D6A0D69}" srcOrd="2" destOrd="0" parTransId="{4ADE0506-EFDA-D046-96A2-828870A99F57}" sibTransId="{4E8DDEB6-CEC9-A84B-86F9-CAD91FC5D908}"/>
    <dgm:cxn modelId="{E9823AEF-7CC7-6B45-96EB-D8C2D72F9140}" type="presOf" srcId="{8ADBA727-C280-C845-A864-84FFFCDDF660}" destId="{CFA5E058-9616-3B41-8B8D-669CCCB121D1}" srcOrd="0" destOrd="2" presId="urn:microsoft.com/office/officeart/2005/8/layout/arrow2"/>
    <dgm:cxn modelId="{31355B90-26F6-9C44-8CE3-253CD987CDC6}" srcId="{5011C540-1CC8-9741-A202-559F25AF8F09}" destId="{28AFEA4A-1DDB-A442-9695-7EDA95FE0D5E}" srcOrd="0" destOrd="0" parTransId="{9AFFBBE5-D883-2D4F-AF71-9C9700B55B0B}" sibTransId="{5FC0DDD1-CEB9-214D-BBC0-7EBA92F76DF1}"/>
    <dgm:cxn modelId="{F62270CB-07E7-B74A-AD40-95FDEDFC7C11}" type="presOf" srcId="{2BF5CE39-DA26-DE4D-9180-EA8B4F379CFF}" destId="{68696EEC-4A31-C34F-A5DB-C05F1100CE12}" srcOrd="0" destOrd="0" presId="urn:microsoft.com/office/officeart/2005/8/layout/arrow2"/>
    <dgm:cxn modelId="{11C7A41F-115C-4F4A-987A-C9029948C4B6}" srcId="{11068EEA-F80A-1945-A7E3-AE8028F897C1}" destId="{8ADBA727-C280-C845-A864-84FFFCDDF660}" srcOrd="1" destOrd="0" parTransId="{3E03F66E-7CCE-C244-A635-ABFA9F7A0D07}" sibTransId="{B16E8AE4-DC44-C648-A918-30603D1AE12F}"/>
    <dgm:cxn modelId="{7C140919-4937-5246-A529-D1BF93AF021F}" srcId="{2BF5CE39-DA26-DE4D-9180-EA8B4F379CFF}" destId="{5011C540-1CC8-9741-A202-559F25AF8F09}" srcOrd="1" destOrd="0" parTransId="{867F1F45-8FBF-A44B-A185-2FC321E5D7C3}" sibTransId="{B625A3A0-B09D-8E41-AE47-B76D75E0B226}"/>
    <dgm:cxn modelId="{923BA527-2BAC-C944-91B9-21274708153A}" srcId="{11068EEA-F80A-1945-A7E3-AE8028F897C1}" destId="{B20AB85F-5700-E041-97DE-1EDC6678F640}" srcOrd="0" destOrd="0" parTransId="{110A88C7-041E-964F-8E02-C55C54F1D3BD}" sibTransId="{1A603137-70DE-FD40-B181-915D13783550}"/>
    <dgm:cxn modelId="{E8029479-16AB-A64F-8995-40C6EC66A1CB}" type="presOf" srcId="{E20A3327-0F82-9344-87AE-A78F5D6A0D69}" destId="{D16BD74C-121A-034C-B719-97CAB42BF7F8}" srcOrd="0" destOrd="0" presId="urn:microsoft.com/office/officeart/2005/8/layout/arrow2"/>
    <dgm:cxn modelId="{0AA17E54-75A3-7F44-8224-919C0FB0B6A0}" type="presOf" srcId="{28AFEA4A-1DDB-A442-9695-7EDA95FE0D5E}" destId="{82C37525-505D-E242-93DE-1E1A825058D3}" srcOrd="0" destOrd="1" presId="urn:microsoft.com/office/officeart/2005/8/layout/arrow2"/>
    <dgm:cxn modelId="{9EE59360-346D-1645-B1E2-C2F0E5B45F40}" type="presParOf" srcId="{68696EEC-4A31-C34F-A5DB-C05F1100CE12}" destId="{66646099-37C4-E74E-BDA2-378CD4B1A0B3}" srcOrd="0" destOrd="0" presId="urn:microsoft.com/office/officeart/2005/8/layout/arrow2"/>
    <dgm:cxn modelId="{03162876-EE07-B14F-8EB7-83EDEE46A0CF}" type="presParOf" srcId="{68696EEC-4A31-C34F-A5DB-C05F1100CE12}" destId="{1429790E-06F4-0348-AC61-FDF43D12C51F}" srcOrd="1" destOrd="0" presId="urn:microsoft.com/office/officeart/2005/8/layout/arrow2"/>
    <dgm:cxn modelId="{6306D8A9-421E-BB49-9750-230B09649538}" type="presParOf" srcId="{1429790E-06F4-0348-AC61-FDF43D12C51F}" destId="{92D0778B-9DDE-2D41-9D84-7DE2F0774B8B}" srcOrd="0" destOrd="0" presId="urn:microsoft.com/office/officeart/2005/8/layout/arrow2"/>
    <dgm:cxn modelId="{817F6B5D-7C25-C44E-A0D0-BEC52CD70922}" type="presParOf" srcId="{1429790E-06F4-0348-AC61-FDF43D12C51F}" destId="{CFA5E058-9616-3B41-8B8D-669CCCB121D1}" srcOrd="1" destOrd="0" presId="urn:microsoft.com/office/officeart/2005/8/layout/arrow2"/>
    <dgm:cxn modelId="{A91C7BDD-1AA3-7749-9557-9C52E7606108}" type="presParOf" srcId="{1429790E-06F4-0348-AC61-FDF43D12C51F}" destId="{BE67143D-9BC7-5743-999D-81EDC9A0F241}" srcOrd="2" destOrd="0" presId="urn:microsoft.com/office/officeart/2005/8/layout/arrow2"/>
    <dgm:cxn modelId="{09C53434-B343-104E-B921-CDB36F51A96A}" type="presParOf" srcId="{1429790E-06F4-0348-AC61-FDF43D12C51F}" destId="{82C37525-505D-E242-93DE-1E1A825058D3}" srcOrd="3" destOrd="0" presId="urn:microsoft.com/office/officeart/2005/8/layout/arrow2"/>
    <dgm:cxn modelId="{E2809F6E-E735-2249-86EA-F1F331A0C0F2}" type="presParOf" srcId="{1429790E-06F4-0348-AC61-FDF43D12C51F}" destId="{9BB733AF-5AEB-4D4D-ADA8-CD888F4D8EAA}" srcOrd="4" destOrd="0" presId="urn:microsoft.com/office/officeart/2005/8/layout/arrow2"/>
    <dgm:cxn modelId="{0365151E-BC90-AD4D-A415-22DE029BFA31}" type="presParOf" srcId="{1429790E-06F4-0348-AC61-FDF43D12C51F}" destId="{D16BD74C-121A-034C-B719-97CAB42BF7F8}" srcOrd="5" destOrd="0" presId="urn:microsoft.com/office/officeart/2005/8/layout/arrow2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C3CDC-100A-064B-9B15-B1EB93E7320A}" type="datetimeFigureOut">
              <a:rPr lang="en-US" smtClean="0"/>
              <a:pPr/>
              <a:t>10/27/08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7AADC-1B40-4A4C-BFF8-A41A5AF86D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C3CDC-100A-064B-9B15-B1EB93E7320A}" type="datetimeFigureOut">
              <a:rPr lang="en-US" smtClean="0"/>
              <a:pPr/>
              <a:t>10/27/08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7AADC-1B40-4A4C-BFF8-A41A5AF86D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C3CDC-100A-064B-9B15-B1EB93E7320A}" type="datetimeFigureOut">
              <a:rPr lang="en-US" smtClean="0"/>
              <a:pPr/>
              <a:t>10/27/08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7AADC-1B40-4A4C-BFF8-A41A5AF86D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C3CDC-100A-064B-9B15-B1EB93E7320A}" type="datetimeFigureOut">
              <a:rPr lang="en-US" smtClean="0"/>
              <a:pPr/>
              <a:t>10/27/08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7AADC-1B40-4A4C-BFF8-A41A5AF86D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C3CDC-100A-064B-9B15-B1EB93E7320A}" type="datetimeFigureOut">
              <a:rPr lang="en-US" smtClean="0"/>
              <a:pPr/>
              <a:t>10/27/08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7AADC-1B40-4A4C-BFF8-A41A5AF86D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C3CDC-100A-064B-9B15-B1EB93E7320A}" type="datetimeFigureOut">
              <a:rPr lang="en-US" smtClean="0"/>
              <a:pPr/>
              <a:t>10/27/08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7AADC-1B40-4A4C-BFF8-A41A5AF86D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C3CDC-100A-064B-9B15-B1EB93E7320A}" type="datetimeFigureOut">
              <a:rPr lang="en-US" smtClean="0"/>
              <a:pPr/>
              <a:t>10/27/08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7AADC-1B40-4A4C-BFF8-A41A5AF86D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C3CDC-100A-064B-9B15-B1EB93E7320A}" type="datetimeFigureOut">
              <a:rPr lang="en-US" smtClean="0"/>
              <a:pPr/>
              <a:t>10/27/08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7AADC-1B40-4A4C-BFF8-A41A5AF86D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C3CDC-100A-064B-9B15-B1EB93E7320A}" type="datetimeFigureOut">
              <a:rPr lang="en-US" smtClean="0"/>
              <a:pPr/>
              <a:t>10/27/08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7AADC-1B40-4A4C-BFF8-A41A5AF86D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C3CDC-100A-064B-9B15-B1EB93E7320A}" type="datetimeFigureOut">
              <a:rPr lang="en-US" smtClean="0"/>
              <a:pPr/>
              <a:t>10/27/08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7AADC-1B40-4A4C-BFF8-A41A5AF86D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C3CDC-100A-064B-9B15-B1EB93E7320A}" type="datetimeFigureOut">
              <a:rPr lang="en-US" smtClean="0"/>
              <a:pPr/>
              <a:t>10/27/08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7AADC-1B40-4A4C-BFF8-A41A5AF86D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9C3CDC-100A-064B-9B15-B1EB93E7320A}" type="datetimeFigureOut">
              <a:rPr lang="en-US" smtClean="0"/>
              <a:pPr/>
              <a:t>10/27/08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57AADC-1B40-4A4C-BFF8-A41A5AF86DF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image" Target="../media/image1.jpeg"/><Relationship Id="rId4" Type="http://schemas.openxmlformats.org/officeDocument/2006/relationships/diagramQuickStyle" Target="../diagrams/quickStyle1.xml"/><Relationship Id="rId1" Type="http://schemas.openxmlformats.org/officeDocument/2006/relationships/slideLayout" Target="../slideLayouts/slideLayout1.xml"/><Relationship Id="rId2" Type="http://schemas.openxmlformats.org/officeDocument/2006/relationships/diagramData" Target="../diagrams/data1.xml"/><Relationship Id="rId3" Type="http://schemas.openxmlformats.org/officeDocument/2006/relationships/diagramLayout" Target="../diagrams/layout1.xml"/><Relationship Id="rId5" Type="http://schemas.openxmlformats.org/officeDocument/2006/relationships/diagramColors" Target="../diagrams/colors1.xml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image" Target="../media/image1.jpeg"/><Relationship Id="rId4" Type="http://schemas.openxmlformats.org/officeDocument/2006/relationships/diagramQuickStyle" Target="../diagrams/quickStyle2.xml"/><Relationship Id="rId1" Type="http://schemas.openxmlformats.org/officeDocument/2006/relationships/slideLayout" Target="../slideLayouts/slideLayout1.xml"/><Relationship Id="rId2" Type="http://schemas.openxmlformats.org/officeDocument/2006/relationships/diagramData" Target="../diagrams/data2.xml"/><Relationship Id="rId3" Type="http://schemas.openxmlformats.org/officeDocument/2006/relationships/diagramLayout" Target="../diagrams/layout2.xml"/><Relationship Id="rId5" Type="http://schemas.openxmlformats.org/officeDocument/2006/relationships/diagramColors" Target="../diagrams/colors2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7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diagramData" Target="../diagrams/data3.xml"/><Relationship Id="rId3" Type="http://schemas.openxmlformats.org/officeDocument/2006/relationships/diagramLayout" Target="../diagrams/layout3.xml"/><Relationship Id="rId6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4" Type="http://schemas.openxmlformats.org/officeDocument/2006/relationships/diagramQuickStyle" Target="../diagrams/quickStyle4.xml"/><Relationship Id="rId10" Type="http://schemas.openxmlformats.org/officeDocument/2006/relationships/image" Target="../media/image13.jpeg"/><Relationship Id="rId5" Type="http://schemas.openxmlformats.org/officeDocument/2006/relationships/diagramColors" Target="../diagrams/colors4.xml"/><Relationship Id="rId7" Type="http://schemas.openxmlformats.org/officeDocument/2006/relationships/image" Target="../media/image10.jpeg"/><Relationship Id="rId11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2" Type="http://schemas.openxmlformats.org/officeDocument/2006/relationships/diagramData" Target="../diagrams/data4.xml"/><Relationship Id="rId9" Type="http://schemas.openxmlformats.org/officeDocument/2006/relationships/image" Target="../media/image12.png"/><Relationship Id="rId3" Type="http://schemas.openxmlformats.org/officeDocument/2006/relationships/diagramLayout" Target="../diagrams/layout4.xml"/><Relationship Id="rId6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4" Type="http://schemas.openxmlformats.org/officeDocument/2006/relationships/diagramQuickStyle" Target="../diagrams/quickStyle5.xml"/><Relationship Id="rId5" Type="http://schemas.openxmlformats.org/officeDocument/2006/relationships/diagramColors" Target="../diagrams/colors5.xml"/><Relationship Id="rId7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2" Type="http://schemas.openxmlformats.org/officeDocument/2006/relationships/diagramData" Target="../diagrams/data5.xml"/><Relationship Id="rId9" Type="http://schemas.openxmlformats.org/officeDocument/2006/relationships/image" Target="../media/image21.png"/><Relationship Id="rId3" Type="http://schemas.openxmlformats.org/officeDocument/2006/relationships/diagramLayout" Target="../diagrams/layout5.xml"/><Relationship Id="rId6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image" Target="../media/image25.png"/><Relationship Id="rId4" Type="http://schemas.openxmlformats.org/officeDocument/2006/relationships/diagramQuickStyle" Target="../diagrams/quickStyle6.xml"/><Relationship Id="rId1" Type="http://schemas.openxmlformats.org/officeDocument/2006/relationships/slideLayout" Target="../slideLayouts/slideLayout1.xml"/><Relationship Id="rId2" Type="http://schemas.openxmlformats.org/officeDocument/2006/relationships/diagramData" Target="../diagrams/data6.xml"/><Relationship Id="rId3" Type="http://schemas.openxmlformats.org/officeDocument/2006/relationships/diagramLayout" Target="../diagrams/layout6.xml"/><Relationship Id="rId5" Type="http://schemas.openxmlformats.org/officeDocument/2006/relationships/diagramColors" Target="../diagrams/colors6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diagramQuickStyle" Target="../diagrams/quickStyle7.xml"/><Relationship Id="rId7" Type="http://schemas.openxmlformats.org/officeDocument/2006/relationships/image" Target="../media/image41.png"/><Relationship Id="rId11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df"/><Relationship Id="rId8" Type="http://schemas.openxmlformats.org/officeDocument/2006/relationships/image" Target="../media/image29.pdf"/><Relationship Id="rId13" Type="http://schemas.openxmlformats.org/officeDocument/2006/relationships/image" Target="../media/image34.png"/><Relationship Id="rId10" Type="http://schemas.openxmlformats.org/officeDocument/2006/relationships/image" Target="../media/image31.pdf"/><Relationship Id="rId5" Type="http://schemas.openxmlformats.org/officeDocument/2006/relationships/diagramColors" Target="../diagrams/colors7.xml"/><Relationship Id="rId12" Type="http://schemas.openxmlformats.org/officeDocument/2006/relationships/image" Target="../media/image33.pdf"/><Relationship Id="rId2" Type="http://schemas.openxmlformats.org/officeDocument/2006/relationships/diagramData" Target="../diagrams/data7.xml"/><Relationship Id="rId9" Type="http://schemas.openxmlformats.org/officeDocument/2006/relationships/image" Target="../media/image30.png"/><Relationship Id="rId3" Type="http://schemas.openxmlformats.org/officeDocument/2006/relationships/diagramLayout" Target="../diagrams/layout7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0" y="838200"/>
          <a:ext cx="9144000" cy="5334000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 descr="j0289552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6800" y="4163122"/>
            <a:ext cx="3581400" cy="20090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-457200" y="6172200"/>
            <a:ext cx="9601200" cy="58477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32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	C     a     </a:t>
            </a:r>
            <a:r>
              <a:rPr lang="en-US" sz="32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m</a:t>
            </a:r>
            <a:r>
              <a:rPr lang="en-US" sz="32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    </a:t>
            </a:r>
            <a:r>
              <a:rPr lang="en-US" sz="32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e</a:t>
            </a:r>
            <a:r>
              <a:rPr lang="en-US" sz="32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    </a:t>
            </a:r>
            <a:r>
              <a:rPr lang="en-US" sz="32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r</a:t>
            </a:r>
            <a:r>
              <a:rPr lang="en-US" sz="32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    </a:t>
            </a:r>
            <a:r>
              <a:rPr lang="en-US" sz="32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a	 	C     </a:t>
            </a:r>
            <a:r>
              <a:rPr lang="en-US" sz="32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u</a:t>
            </a:r>
            <a:r>
              <a:rPr lang="en-US" sz="32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    </a:t>
            </a:r>
            <a:r>
              <a:rPr lang="en-US" sz="32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l</a:t>
            </a:r>
            <a:r>
              <a:rPr lang="en-US" sz="32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    </a:t>
            </a:r>
            <a:r>
              <a:rPr lang="en-US" sz="32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t</a:t>
            </a:r>
            <a:r>
              <a:rPr lang="en-US" sz="32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	</a:t>
            </a:r>
            <a:r>
              <a:rPr lang="en-US" sz="32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u</a:t>
            </a:r>
            <a:r>
              <a:rPr lang="en-US" sz="32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    </a:t>
            </a:r>
            <a:r>
              <a:rPr lang="en-US" sz="32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r</a:t>
            </a:r>
            <a:r>
              <a:rPr lang="en-US" sz="32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    </a:t>
            </a:r>
            <a:r>
              <a:rPr lang="en-US" sz="32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e</a:t>
            </a:r>
            <a:endParaRPr lang="en-US" sz="32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 rot="19947085">
            <a:off x="1031242" y="1635265"/>
            <a:ext cx="3565700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146448"/>
              </a:avLst>
            </a:prstTxWarp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[TITLE]</a:t>
            </a:r>
            <a:endParaRPr lang="en-US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864286" y="0"/>
            <a:ext cx="327971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u="sng" dirty="0" err="1" smtClean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glow rad="139700">
                    <a:schemeClr val="accent2">
                      <a:alpha val="75000"/>
                    </a:schemeClr>
                  </a:glow>
                </a:effectLst>
              </a:rPr>
              <a:t>cameraculture.media.mit.edu</a:t>
            </a:r>
            <a:endParaRPr lang="en-US" sz="20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bg2">
                  <a:lumMod val="40000"/>
                  <a:lumOff val="60000"/>
                </a:schemeClr>
              </a:solidFill>
              <a:effectLst>
                <a:glow rad="139700">
                  <a:schemeClr val="accent2">
                    <a:alpha val="75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0" y="838200"/>
          <a:ext cx="9144000" cy="5334000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 descr="j0289552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4504" y="4563371"/>
            <a:ext cx="3259496" cy="17098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-457200" y="6273224"/>
            <a:ext cx="9601200" cy="58477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32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	C     a     </a:t>
            </a:r>
            <a:r>
              <a:rPr lang="en-US" sz="32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m</a:t>
            </a:r>
            <a:r>
              <a:rPr lang="en-US" sz="32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    </a:t>
            </a:r>
            <a:r>
              <a:rPr lang="en-US" sz="32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e</a:t>
            </a:r>
            <a:r>
              <a:rPr lang="en-US" sz="32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    </a:t>
            </a:r>
            <a:r>
              <a:rPr lang="en-US" sz="32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r</a:t>
            </a:r>
            <a:r>
              <a:rPr lang="en-US" sz="32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    </a:t>
            </a:r>
            <a:r>
              <a:rPr lang="en-US" sz="32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a	 	C     </a:t>
            </a:r>
            <a:r>
              <a:rPr lang="en-US" sz="32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u</a:t>
            </a:r>
            <a:r>
              <a:rPr lang="en-US" sz="32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    </a:t>
            </a:r>
            <a:r>
              <a:rPr lang="en-US" sz="32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l</a:t>
            </a:r>
            <a:r>
              <a:rPr lang="en-US" sz="32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    </a:t>
            </a:r>
            <a:r>
              <a:rPr lang="en-US" sz="32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t</a:t>
            </a:r>
            <a:r>
              <a:rPr lang="en-US" sz="32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	</a:t>
            </a:r>
            <a:r>
              <a:rPr lang="en-US" sz="32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u</a:t>
            </a:r>
            <a:r>
              <a:rPr lang="en-US" sz="32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    </a:t>
            </a:r>
            <a:r>
              <a:rPr lang="en-US" sz="32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r</a:t>
            </a:r>
            <a:r>
              <a:rPr lang="en-US" sz="32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    </a:t>
            </a:r>
            <a:r>
              <a:rPr lang="en-US" sz="32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e</a:t>
            </a:r>
            <a:endParaRPr lang="en-US" sz="32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 rot="19947085">
            <a:off x="-135430" y="1755255"/>
            <a:ext cx="6155364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146448"/>
              </a:avLst>
            </a:prstTxWarp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5400" b="1" cap="sm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Just One Pixel:</a:t>
            </a:r>
          </a:p>
          <a:p>
            <a:pPr algn="ctr"/>
            <a:r>
              <a:rPr lang="en-US" sz="5400" dirty="0" smtClean="0">
                <a:solidFill>
                  <a:schemeClr val="bg1"/>
                </a:solidFill>
              </a:rPr>
              <a:t>Cheap, Fast Cameras</a:t>
            </a:r>
            <a:endParaRPr lang="en-US" sz="5400" b="1" cap="small" dirty="0" smtClean="0">
              <a:ln/>
              <a:solidFill>
                <a:schemeClr val="bg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pPr algn="ctr"/>
            <a:endParaRPr lang="en-US" sz="5400" b="1" cap="sm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864286" y="0"/>
            <a:ext cx="327971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u="sng" dirty="0" err="1" smtClean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glow rad="139700">
                    <a:schemeClr val="accent2">
                      <a:alpha val="75000"/>
                    </a:schemeClr>
                  </a:glow>
                </a:effectLst>
              </a:rPr>
              <a:t>cameraculture.media.mit.edu</a:t>
            </a:r>
            <a:endParaRPr lang="en-US" sz="20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bg2">
                  <a:lumMod val="40000"/>
                  <a:lumOff val="60000"/>
                </a:schemeClr>
              </a:solidFill>
              <a:effectLst>
                <a:glow rad="139700">
                  <a:schemeClr val="accent2">
                    <a:alpha val="75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0" y="613752"/>
          <a:ext cx="9144000" cy="5558448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 5"/>
          <p:cNvSpPr/>
          <p:nvPr/>
        </p:nvSpPr>
        <p:spPr>
          <a:xfrm>
            <a:off x="-457200" y="6273224"/>
            <a:ext cx="9601200" cy="58477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32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	C     a     </a:t>
            </a:r>
            <a:r>
              <a:rPr lang="en-US" sz="32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m</a:t>
            </a:r>
            <a:r>
              <a:rPr lang="en-US" sz="32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    </a:t>
            </a:r>
            <a:r>
              <a:rPr lang="en-US" sz="32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e</a:t>
            </a:r>
            <a:r>
              <a:rPr lang="en-US" sz="32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    </a:t>
            </a:r>
            <a:r>
              <a:rPr lang="en-US" sz="32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r</a:t>
            </a:r>
            <a:r>
              <a:rPr lang="en-US" sz="32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    </a:t>
            </a:r>
            <a:r>
              <a:rPr lang="en-US" sz="32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a	 	C     </a:t>
            </a:r>
            <a:r>
              <a:rPr lang="en-US" sz="32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u</a:t>
            </a:r>
            <a:r>
              <a:rPr lang="en-US" sz="32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    </a:t>
            </a:r>
            <a:r>
              <a:rPr lang="en-US" sz="32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l</a:t>
            </a:r>
            <a:r>
              <a:rPr lang="en-US" sz="32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    </a:t>
            </a:r>
            <a:r>
              <a:rPr lang="en-US" sz="32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t</a:t>
            </a:r>
            <a:r>
              <a:rPr lang="en-US" sz="32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	</a:t>
            </a:r>
            <a:r>
              <a:rPr lang="en-US" sz="32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u</a:t>
            </a:r>
            <a:r>
              <a:rPr lang="en-US" sz="32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    </a:t>
            </a:r>
            <a:r>
              <a:rPr lang="en-US" sz="32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r</a:t>
            </a:r>
            <a:r>
              <a:rPr lang="en-US" sz="32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    </a:t>
            </a:r>
            <a:r>
              <a:rPr lang="en-US" sz="32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e</a:t>
            </a:r>
            <a:endParaRPr lang="en-US" sz="32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 rot="19947085">
            <a:off x="-118489" y="2166881"/>
            <a:ext cx="6942575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146448"/>
              </a:avLst>
            </a:prstTxWarp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4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6D </a:t>
            </a:r>
            <a:r>
              <a:rPr lang="en-US" sz="4000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R</a:t>
            </a:r>
            <a:r>
              <a:rPr lang="en-US" sz="4000" b="1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eflectence</a:t>
            </a:r>
            <a:r>
              <a:rPr lang="en-US" sz="4000" b="1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Field Displays</a:t>
            </a:r>
          </a:p>
          <a:p>
            <a:pPr algn="ctr"/>
            <a:r>
              <a:rPr lang="en-US" sz="3200" b="1" dirty="0" err="1" smtClean="0">
                <a:ln/>
                <a:solidFill>
                  <a:srgbClr val="FFFFFF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Discretize</a:t>
            </a:r>
            <a:r>
              <a:rPr lang="en-US" sz="3200" b="1" dirty="0" smtClean="0">
                <a:ln/>
                <a:solidFill>
                  <a:srgbClr val="FFFFFF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the incident light field </a:t>
            </a:r>
          </a:p>
          <a:p>
            <a:pPr algn="ctr"/>
            <a:r>
              <a:rPr lang="en-US" sz="3200" b="1" dirty="0" smtClean="0">
                <a:ln/>
                <a:solidFill>
                  <a:srgbClr val="FFFFFF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using an optical system</a:t>
            </a:r>
            <a:endParaRPr lang="en-US" sz="3200" b="1" spc="0" dirty="0">
              <a:ln/>
              <a:solidFill>
                <a:srgbClr val="FFFFFF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864286" y="0"/>
            <a:ext cx="327971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u="sng" dirty="0" err="1" smtClean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glow rad="139700">
                    <a:schemeClr val="accent2">
                      <a:alpha val="75000"/>
                    </a:schemeClr>
                  </a:glow>
                </a:effectLst>
              </a:rPr>
              <a:t>cameraculture.media.mit.edu</a:t>
            </a:r>
            <a:endParaRPr lang="en-US" sz="20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bg2">
                  <a:lumMod val="40000"/>
                  <a:lumOff val="60000"/>
                </a:schemeClr>
              </a:solidFill>
              <a:effectLst>
                <a:glow rad="139700">
                  <a:schemeClr val="accent2">
                    <a:alpha val="75000"/>
                  </a:schemeClr>
                </a:glow>
              </a:effectLst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00600" y="4077983"/>
            <a:ext cx="4111686" cy="1130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1">
                <a:alpha val="75000"/>
              </a:schemeClr>
            </a:glow>
          </a:effectLst>
          <a:scene3d>
            <a:camera prst="perspectiveLeft" fov="2700000">
              <a:rot lat="0" lon="1200000" rev="0"/>
            </a:camera>
            <a:lightRig rig="threePt" dir="t"/>
          </a:scene3d>
          <a:sp3d contourW="50800">
            <a:bevelT/>
            <a:contourClr>
              <a:schemeClr val="tx2"/>
            </a:contourClr>
          </a:sp3d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72129" y="5415271"/>
            <a:ext cx="3771900" cy="857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1">
                <a:alpha val="75000"/>
              </a:schemeClr>
            </a:glow>
          </a:effectLst>
          <a:scene3d>
            <a:camera prst="perspectiveRight" fov="2700000">
              <a:rot lat="0" lon="20400000" rev="0"/>
            </a:camera>
            <a:lightRig rig="threePt" dir="t"/>
          </a:scene3d>
          <a:sp3d contourW="50800">
            <a:bevelT/>
            <a:contourClr>
              <a:schemeClr val="tx2"/>
            </a:contourClr>
          </a:sp3d>
        </p:spPr>
      </p:pic>
      <p:sp>
        <p:nvSpPr>
          <p:cNvPr id="11" name="Text Box 15"/>
          <p:cNvSpPr txBox="1">
            <a:spLocks noChangeArrowheads="1"/>
          </p:cNvSpPr>
          <p:nvPr/>
        </p:nvSpPr>
        <p:spPr bwMode="auto">
          <a:xfrm>
            <a:off x="6477000" y="5626893"/>
            <a:ext cx="266699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glow rad="63500">
                    <a:schemeClr val="accent2">
                      <a:alpha val="75000"/>
                    </a:schemeClr>
                  </a:glow>
                </a:effectLst>
              </a:rPr>
              <a:t>Time lapse showing sunlight affecting display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0"/>
            <a:ext cx="3048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</a:rPr>
              <a:t>Paper: Martin Fuchs, </a:t>
            </a:r>
            <a:r>
              <a:rPr lang="en-US" sz="1200" dirty="0" err="1" smtClean="0">
                <a:solidFill>
                  <a:srgbClr val="FFFFFF"/>
                </a:solidFill>
              </a:rPr>
              <a:t>Ramesh</a:t>
            </a:r>
            <a:r>
              <a:rPr lang="en-US" sz="1200" dirty="0" smtClean="0">
                <a:solidFill>
                  <a:srgbClr val="FFFFFF"/>
                </a:solidFill>
              </a:rPr>
              <a:t> </a:t>
            </a:r>
            <a:r>
              <a:rPr lang="en-US" sz="1200" dirty="0" err="1" smtClean="0">
                <a:solidFill>
                  <a:srgbClr val="FFFFFF"/>
                </a:solidFill>
              </a:rPr>
              <a:t>Raskar</a:t>
            </a:r>
            <a:r>
              <a:rPr lang="en-US" sz="1200" dirty="0" smtClean="0">
                <a:solidFill>
                  <a:srgbClr val="FFFFFF"/>
                </a:solidFill>
              </a:rPr>
              <a:t>, Hans-Peter Seidel and </a:t>
            </a:r>
            <a:r>
              <a:rPr lang="en-US" sz="1200" dirty="0" err="1" smtClean="0">
                <a:solidFill>
                  <a:srgbClr val="FFFFFF"/>
                </a:solidFill>
              </a:rPr>
              <a:t>Hendrik</a:t>
            </a:r>
            <a:r>
              <a:rPr lang="en-US" sz="1200" dirty="0" smtClean="0">
                <a:solidFill>
                  <a:srgbClr val="FFFFFF"/>
                </a:solidFill>
              </a:rPr>
              <a:t> P. A. </a:t>
            </a:r>
            <a:r>
              <a:rPr lang="en-US" sz="1200" dirty="0" err="1" smtClean="0">
                <a:solidFill>
                  <a:srgbClr val="FFFFFF"/>
                </a:solidFill>
              </a:rPr>
              <a:t>Lensch</a:t>
            </a:r>
            <a:r>
              <a:rPr lang="en-US" sz="1200" dirty="0" smtClean="0">
                <a:solidFill>
                  <a:srgbClr val="FFFFFF"/>
                </a:solidFill>
              </a:rPr>
              <a:t>, “Towards Passive 6D Reflectance Field Displays”, </a:t>
            </a:r>
            <a:r>
              <a:rPr lang="en-US" sz="1200" dirty="0" err="1" smtClean="0">
                <a:solidFill>
                  <a:srgbClr val="FFFFFF"/>
                </a:solidFill>
              </a:rPr>
              <a:t>Siggraph</a:t>
            </a:r>
            <a:r>
              <a:rPr lang="en-US" sz="1200" dirty="0" smtClean="0">
                <a:solidFill>
                  <a:srgbClr val="FFFFFF"/>
                </a:solidFill>
              </a:rPr>
              <a:t> 2008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0" y="838200"/>
          <a:ext cx="9144000" cy="5334000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 5"/>
          <p:cNvSpPr/>
          <p:nvPr/>
        </p:nvSpPr>
        <p:spPr>
          <a:xfrm>
            <a:off x="-457200" y="6273224"/>
            <a:ext cx="9601200" cy="58477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32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	C     a     </a:t>
            </a:r>
            <a:r>
              <a:rPr lang="en-US" sz="32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m</a:t>
            </a:r>
            <a:r>
              <a:rPr lang="en-US" sz="32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    </a:t>
            </a:r>
            <a:r>
              <a:rPr lang="en-US" sz="32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e</a:t>
            </a:r>
            <a:r>
              <a:rPr lang="en-US" sz="32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    </a:t>
            </a:r>
            <a:r>
              <a:rPr lang="en-US" sz="32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r</a:t>
            </a:r>
            <a:r>
              <a:rPr lang="en-US" sz="32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    </a:t>
            </a:r>
            <a:r>
              <a:rPr lang="en-US" sz="32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a	 	C     </a:t>
            </a:r>
            <a:r>
              <a:rPr lang="en-US" sz="32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u</a:t>
            </a:r>
            <a:r>
              <a:rPr lang="en-US" sz="32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    </a:t>
            </a:r>
            <a:r>
              <a:rPr lang="en-US" sz="32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l</a:t>
            </a:r>
            <a:r>
              <a:rPr lang="en-US" sz="32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    </a:t>
            </a:r>
            <a:r>
              <a:rPr lang="en-US" sz="32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t</a:t>
            </a:r>
            <a:r>
              <a:rPr lang="en-US" sz="32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	</a:t>
            </a:r>
            <a:r>
              <a:rPr lang="en-US" sz="32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u</a:t>
            </a:r>
            <a:r>
              <a:rPr lang="en-US" sz="32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    </a:t>
            </a:r>
            <a:r>
              <a:rPr lang="en-US" sz="32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r</a:t>
            </a:r>
            <a:r>
              <a:rPr lang="en-US" sz="32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    </a:t>
            </a:r>
            <a:r>
              <a:rPr lang="en-US" sz="32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e</a:t>
            </a:r>
            <a:endParaRPr lang="en-US" sz="32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 rot="19954614">
            <a:off x="-6086" y="1770664"/>
            <a:ext cx="6605057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146448"/>
              </a:avLst>
            </a:prstTxWarp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48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Cameras Of the Future</a:t>
            </a:r>
            <a:endParaRPr lang="en-US" sz="48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864286" y="0"/>
            <a:ext cx="327971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u="sng" dirty="0" err="1" smtClean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glow rad="139700">
                    <a:schemeClr val="accent2">
                      <a:alpha val="75000"/>
                    </a:schemeClr>
                  </a:glow>
                </a:effectLst>
              </a:rPr>
              <a:t>cameraculture.media.mit.edu</a:t>
            </a:r>
            <a:endParaRPr lang="en-US" sz="20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bg2">
                  <a:lumMod val="40000"/>
                  <a:lumOff val="60000"/>
                </a:schemeClr>
              </a:solidFill>
              <a:effectLst>
                <a:glow rad="139700">
                  <a:schemeClr val="accent2">
                    <a:alpha val="75000"/>
                  </a:schemeClr>
                </a:glo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3048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FFFFFF"/>
                </a:solidFill>
                <a:latin typeface="Times New Roman" pitchFamily="-65" charset="0"/>
              </a:rPr>
              <a:t>Coded Exposure Photography: Motion </a:t>
            </a:r>
            <a:r>
              <a:rPr lang="en-US" sz="1200" b="1" i="1" dirty="0" err="1" smtClean="0">
                <a:solidFill>
                  <a:srgbClr val="FFFFFF"/>
                </a:solidFill>
                <a:latin typeface="Times New Roman" pitchFamily="-65" charset="0"/>
              </a:rPr>
              <a:t>Deblurring</a:t>
            </a:r>
            <a:r>
              <a:rPr lang="en-US" sz="1200" b="1" i="1" dirty="0" smtClean="0">
                <a:solidFill>
                  <a:srgbClr val="FFFFFF"/>
                </a:solidFill>
                <a:latin typeface="Times New Roman" pitchFamily="-65" charset="0"/>
              </a:rPr>
              <a:t> via Fluttered Shutter</a:t>
            </a:r>
            <a:r>
              <a:rPr lang="en-US" sz="1200" dirty="0" smtClean="0">
                <a:solidFill>
                  <a:srgbClr val="FFFFFF"/>
                </a:solidFill>
              </a:rPr>
              <a:t>, </a:t>
            </a:r>
            <a:r>
              <a:rPr lang="en-US" sz="1200" dirty="0" err="1" smtClean="0">
                <a:solidFill>
                  <a:srgbClr val="FFFFFF"/>
                </a:solidFill>
              </a:rPr>
              <a:t>Raskar</a:t>
            </a:r>
            <a:r>
              <a:rPr lang="en-US" sz="1200" dirty="0" smtClean="0">
                <a:solidFill>
                  <a:srgbClr val="FFFFFF"/>
                </a:solidFill>
              </a:rPr>
              <a:t> et. al., ACM SIGGRAPH 2006 </a:t>
            </a:r>
          </a:p>
          <a:p>
            <a:endParaRPr lang="en-US" sz="1200" dirty="0" smtClean="0">
              <a:solidFill>
                <a:srgbClr val="FFFFFF"/>
              </a:solidFill>
            </a:endParaRPr>
          </a:p>
          <a:p>
            <a:r>
              <a:rPr lang="en-US" sz="1200" b="1" i="1" dirty="0" smtClean="0">
                <a:solidFill>
                  <a:srgbClr val="FFFFFF"/>
                </a:solidFill>
                <a:latin typeface="Times New Roman" pitchFamily="-65" charset="0"/>
              </a:rPr>
              <a:t>Coded aperture and Optical Heterodyning : A mask-based approach for Digital Refocusing and Light Field Acquisition by Conventional Cameras, </a:t>
            </a:r>
            <a:r>
              <a:rPr lang="da-DK" sz="1200" dirty="0" err="1" smtClean="0">
                <a:solidFill>
                  <a:srgbClr val="FFFFFF"/>
                </a:solidFill>
              </a:rPr>
              <a:t>Veeraraghavan</a:t>
            </a:r>
            <a:r>
              <a:rPr lang="da-DK" sz="1200" dirty="0" smtClean="0">
                <a:solidFill>
                  <a:srgbClr val="FFFFFF"/>
                </a:solidFill>
              </a:rPr>
              <a:t>, </a:t>
            </a:r>
            <a:r>
              <a:rPr lang="da-DK" sz="1200" dirty="0" err="1" smtClean="0">
                <a:solidFill>
                  <a:srgbClr val="FFFFFF"/>
                </a:solidFill>
              </a:rPr>
              <a:t>Raskar</a:t>
            </a:r>
            <a:r>
              <a:rPr lang="da-DK" sz="1200" dirty="0" smtClean="0">
                <a:solidFill>
                  <a:srgbClr val="FFFFFF"/>
                </a:solidFill>
              </a:rPr>
              <a:t> et. al., ACM SIGGRAPH 2007</a:t>
            </a:r>
            <a:r>
              <a:rPr lang="da-DK" sz="1200" i="1" dirty="0" smtClean="0">
                <a:solidFill>
                  <a:srgbClr val="FFFFFF"/>
                </a:solidFill>
                <a:latin typeface="Times New Roman" pitchFamily="-65" charset="0"/>
              </a:rPr>
              <a:t> </a:t>
            </a:r>
            <a:endParaRPr lang="en-US" sz="1200" i="1" dirty="0" smtClean="0">
              <a:solidFill>
                <a:srgbClr val="FFFFFF"/>
              </a:solidFill>
              <a:latin typeface="Times New Roman" pitchFamily="-65" charset="0"/>
            </a:endParaRPr>
          </a:p>
          <a:p>
            <a:endParaRPr lang="en-US" dirty="0"/>
          </a:p>
        </p:txBody>
      </p:sp>
      <p:pic>
        <p:nvPicPr>
          <p:cNvPr id="10" name="Picture 9" descr="ConesInput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128800" y="3636230"/>
            <a:ext cx="786599" cy="632557"/>
          </a:xfrm>
          <a:prstGeom prst="rect">
            <a:avLst/>
          </a:prstGeom>
          <a:noFill/>
          <a:effectLst/>
        </p:spPr>
      </p:pic>
      <p:pic>
        <p:nvPicPr>
          <p:cNvPr id="11" name="Picture 10" descr="FFTimage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128801" y="4495801"/>
            <a:ext cx="786599" cy="632992"/>
          </a:xfrm>
          <a:prstGeom prst="rect">
            <a:avLst/>
          </a:prstGeom>
          <a:noFill/>
          <a:effectLst/>
        </p:spPr>
      </p:pic>
      <p:pic>
        <p:nvPicPr>
          <p:cNvPr id="12" name="Picture 11" descr="CaptureSmall_00089"/>
          <p:cNvPicPr>
            <a:picLocks noChangeAspect="1" noChangeArrowheads="1"/>
          </p:cNvPicPr>
          <p:nvPr/>
        </p:nvPicPr>
        <p:blipFill>
          <a:blip r:embed="rId8">
            <a:lum bright="18000"/>
          </a:blip>
          <a:srcRect/>
          <a:stretch>
            <a:fillRect/>
          </a:stretch>
        </p:blipFill>
        <p:spPr bwMode="auto">
          <a:xfrm>
            <a:off x="8128801" y="5659353"/>
            <a:ext cx="786599" cy="624249"/>
          </a:xfrm>
          <a:prstGeom prst="rect">
            <a:avLst/>
          </a:prstGeom>
          <a:noFill/>
        </p:spPr>
      </p:pic>
      <p:sp>
        <p:nvSpPr>
          <p:cNvPr id="13" name="AutoShape 510"/>
          <p:cNvSpPr>
            <a:spLocks noChangeArrowheads="1"/>
          </p:cNvSpPr>
          <p:nvPr/>
        </p:nvSpPr>
        <p:spPr bwMode="auto">
          <a:xfrm rot="5400000" flipV="1">
            <a:off x="8450279" y="4306094"/>
            <a:ext cx="227013" cy="152400"/>
          </a:xfrm>
          <a:prstGeom prst="rightArrow">
            <a:avLst>
              <a:gd name="adj1" fmla="val 50000"/>
              <a:gd name="adj2" fmla="val 37500"/>
            </a:avLst>
          </a:prstGeom>
          <a:solidFill>
            <a:srgbClr val="FFCC00"/>
          </a:solidFill>
          <a:ln w="9525">
            <a:solidFill>
              <a:srgbClr val="FFCC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AutoShape 511"/>
          <p:cNvSpPr>
            <a:spLocks noChangeArrowheads="1"/>
          </p:cNvSpPr>
          <p:nvPr/>
        </p:nvSpPr>
        <p:spPr bwMode="auto">
          <a:xfrm rot="5400000">
            <a:off x="8298506" y="5317873"/>
            <a:ext cx="530560" cy="152400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FFCC00"/>
          </a:solidFill>
          <a:ln w="9525">
            <a:solidFill>
              <a:srgbClr val="FFCC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Text Box 520"/>
          <p:cNvSpPr txBox="1">
            <a:spLocks noChangeArrowheads="1"/>
          </p:cNvSpPr>
          <p:nvPr/>
        </p:nvSpPr>
        <p:spPr bwMode="auto">
          <a:xfrm>
            <a:off x="7769028" y="3658897"/>
            <a:ext cx="62647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dirty="0">
                <a:solidFill>
                  <a:srgbClr val="FFFFFF"/>
                </a:solidFill>
              </a:rPr>
              <a:t>Image</a:t>
            </a:r>
          </a:p>
        </p:txBody>
      </p:sp>
      <p:sp>
        <p:nvSpPr>
          <p:cNvPr id="16" name="Text Box 521"/>
          <p:cNvSpPr txBox="1">
            <a:spLocks noChangeArrowheads="1"/>
          </p:cNvSpPr>
          <p:nvPr/>
        </p:nvSpPr>
        <p:spPr bwMode="auto">
          <a:xfrm>
            <a:off x="7420785" y="4766689"/>
            <a:ext cx="10668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dirty="0">
                <a:solidFill>
                  <a:srgbClr val="FFFFFF"/>
                </a:solidFill>
              </a:rPr>
              <a:t>Spectral slices</a:t>
            </a:r>
          </a:p>
        </p:txBody>
      </p:sp>
      <p:sp>
        <p:nvSpPr>
          <p:cNvPr id="17" name="Text Box 522"/>
          <p:cNvSpPr txBox="1">
            <a:spLocks noChangeArrowheads="1"/>
          </p:cNvSpPr>
          <p:nvPr/>
        </p:nvSpPr>
        <p:spPr bwMode="auto">
          <a:xfrm>
            <a:off x="7420785" y="5943600"/>
            <a:ext cx="11541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dirty="0">
                <a:solidFill>
                  <a:srgbClr val="FFFFFF"/>
                </a:solidFill>
              </a:rPr>
              <a:t>Angular Samples</a:t>
            </a:r>
          </a:p>
        </p:txBody>
      </p:sp>
      <p:sp>
        <p:nvSpPr>
          <p:cNvPr id="18" name="Text Box 517"/>
          <p:cNvSpPr txBox="1">
            <a:spLocks noChangeArrowheads="1"/>
          </p:cNvSpPr>
          <p:nvPr/>
        </p:nvSpPr>
        <p:spPr bwMode="auto">
          <a:xfrm>
            <a:off x="7630304" y="5250728"/>
            <a:ext cx="914400" cy="4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21755" tIns="60877" rIns="121755" bIns="60877">
            <a:prstTxWarp prst="textNoShape">
              <a:avLst/>
            </a:prstTxWarp>
            <a:spAutoFit/>
          </a:bodyPr>
          <a:lstStyle/>
          <a:p>
            <a:pPr algn="ctr" defTabSz="1217613">
              <a:spcBef>
                <a:spcPct val="50000"/>
              </a:spcBef>
            </a:pPr>
            <a:r>
              <a:rPr lang="en-US" sz="1200" b="1" dirty="0">
                <a:solidFill>
                  <a:srgbClr val="FFFFFF"/>
                </a:solidFill>
              </a:rPr>
              <a:t>Rearrange  4D IFFT</a:t>
            </a:r>
          </a:p>
        </p:txBody>
      </p:sp>
      <p:sp>
        <p:nvSpPr>
          <p:cNvPr id="19" name="Text Box 514"/>
          <p:cNvSpPr txBox="1">
            <a:spLocks noChangeArrowheads="1"/>
          </p:cNvSpPr>
          <p:nvPr/>
        </p:nvSpPr>
        <p:spPr bwMode="auto">
          <a:xfrm>
            <a:off x="7862100" y="4163122"/>
            <a:ext cx="533400" cy="4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21755" tIns="60877" rIns="121755" bIns="60877">
            <a:prstTxWarp prst="textNoShape">
              <a:avLst/>
            </a:prstTxWarp>
            <a:spAutoFit/>
          </a:bodyPr>
          <a:lstStyle/>
          <a:p>
            <a:pPr algn="ctr" defTabSz="1217613">
              <a:spcBef>
                <a:spcPct val="50000"/>
              </a:spcBef>
            </a:pPr>
            <a:r>
              <a:rPr lang="en-US" sz="1200" b="1" dirty="0">
                <a:solidFill>
                  <a:srgbClr val="FFFFFF"/>
                </a:solidFill>
              </a:rPr>
              <a:t>2D   FFT</a:t>
            </a:r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4419918" y="5051426"/>
            <a:ext cx="685800" cy="838200"/>
            <a:chOff x="2016" y="1152"/>
            <a:chExt cx="432" cy="528"/>
          </a:xfrm>
        </p:grpSpPr>
        <p:sp>
          <p:nvSpPr>
            <p:cNvPr id="23" name="Line 167"/>
            <p:cNvSpPr>
              <a:spLocks noChangeShapeType="1"/>
            </p:cNvSpPr>
            <p:nvPr/>
          </p:nvSpPr>
          <p:spPr bwMode="auto">
            <a:xfrm>
              <a:off x="2016" y="1152"/>
              <a:ext cx="432" cy="192"/>
            </a:xfrm>
            <a:prstGeom prst="line">
              <a:avLst/>
            </a:prstGeom>
            <a:noFill/>
            <a:ln w="9525">
              <a:solidFill>
                <a:srgbClr val="FFCC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Line 168"/>
            <p:cNvSpPr>
              <a:spLocks noChangeShapeType="1"/>
            </p:cNvSpPr>
            <p:nvPr/>
          </p:nvSpPr>
          <p:spPr bwMode="auto">
            <a:xfrm>
              <a:off x="2016" y="1296"/>
              <a:ext cx="432" cy="96"/>
            </a:xfrm>
            <a:prstGeom prst="line">
              <a:avLst/>
            </a:prstGeom>
            <a:noFill/>
            <a:ln w="9525">
              <a:solidFill>
                <a:srgbClr val="FFCC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Line 169"/>
            <p:cNvSpPr>
              <a:spLocks noChangeShapeType="1"/>
            </p:cNvSpPr>
            <p:nvPr/>
          </p:nvSpPr>
          <p:spPr bwMode="auto">
            <a:xfrm>
              <a:off x="2016" y="1440"/>
              <a:ext cx="432" cy="0"/>
            </a:xfrm>
            <a:prstGeom prst="line">
              <a:avLst/>
            </a:prstGeom>
            <a:noFill/>
            <a:ln w="9525">
              <a:solidFill>
                <a:srgbClr val="FFCC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Line 171"/>
            <p:cNvSpPr>
              <a:spLocks noChangeShapeType="1"/>
            </p:cNvSpPr>
            <p:nvPr/>
          </p:nvSpPr>
          <p:spPr bwMode="auto">
            <a:xfrm rot="10800000" flipH="1">
              <a:off x="2016" y="1536"/>
              <a:ext cx="432" cy="144"/>
            </a:xfrm>
            <a:prstGeom prst="line">
              <a:avLst/>
            </a:prstGeom>
            <a:noFill/>
            <a:ln w="9525">
              <a:solidFill>
                <a:srgbClr val="FFCC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Line 172"/>
            <p:cNvSpPr>
              <a:spLocks noChangeShapeType="1"/>
            </p:cNvSpPr>
            <p:nvPr/>
          </p:nvSpPr>
          <p:spPr bwMode="auto">
            <a:xfrm rot="10800000" flipH="1">
              <a:off x="2016" y="1488"/>
              <a:ext cx="432" cy="96"/>
            </a:xfrm>
            <a:prstGeom prst="line">
              <a:avLst/>
            </a:prstGeom>
            <a:noFill/>
            <a:ln w="9525">
              <a:solidFill>
                <a:srgbClr val="FFCC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Line 173"/>
            <p:cNvSpPr>
              <a:spLocks noChangeShapeType="1"/>
            </p:cNvSpPr>
            <p:nvPr/>
          </p:nvSpPr>
          <p:spPr bwMode="auto">
            <a:xfrm rot="10800000" flipH="1">
              <a:off x="2016" y="1440"/>
              <a:ext cx="432" cy="0"/>
            </a:xfrm>
            <a:prstGeom prst="line">
              <a:avLst/>
            </a:prstGeom>
            <a:noFill/>
            <a:ln w="9525">
              <a:solidFill>
                <a:srgbClr val="FFCC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Line 182"/>
            <p:cNvSpPr>
              <a:spLocks noChangeShapeType="1"/>
            </p:cNvSpPr>
            <p:nvPr/>
          </p:nvSpPr>
          <p:spPr bwMode="auto">
            <a:xfrm>
              <a:off x="2016" y="1152"/>
              <a:ext cx="0" cy="528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 type="triangle" w="med" len="med"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30" name="Picture 29" descr="test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105273" y="5309636"/>
            <a:ext cx="609600" cy="468313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49" name="Rectangle 135"/>
          <p:cNvSpPr>
            <a:spLocks noChangeArrowheads="1"/>
          </p:cNvSpPr>
          <p:nvPr/>
        </p:nvSpPr>
        <p:spPr bwMode="auto">
          <a:xfrm>
            <a:off x="5822653" y="5233988"/>
            <a:ext cx="212725" cy="549275"/>
          </a:xfrm>
          <a:prstGeom prst="rect">
            <a:avLst/>
          </a:prstGeom>
          <a:solidFill>
            <a:srgbClr val="FFFFCC"/>
          </a:soli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" name="Rectangle 136"/>
          <p:cNvSpPr>
            <a:spLocks noChangeArrowheads="1"/>
          </p:cNvSpPr>
          <p:nvPr/>
        </p:nvSpPr>
        <p:spPr bwMode="auto">
          <a:xfrm>
            <a:off x="6033791" y="5149850"/>
            <a:ext cx="827087" cy="685800"/>
          </a:xfrm>
          <a:prstGeom prst="rect">
            <a:avLst/>
          </a:prstGeom>
          <a:solidFill>
            <a:srgbClr val="FFFFCC"/>
          </a:solidFill>
          <a:ln w="571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Line 138"/>
          <p:cNvSpPr>
            <a:spLocks noChangeShapeType="1"/>
          </p:cNvSpPr>
          <p:nvPr/>
        </p:nvSpPr>
        <p:spPr bwMode="auto">
          <a:xfrm flipH="1">
            <a:off x="6778328" y="5302249"/>
            <a:ext cx="6350" cy="436563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" name="Group 141"/>
          <p:cNvGrpSpPr>
            <a:grpSpLocks/>
          </p:cNvGrpSpPr>
          <p:nvPr/>
        </p:nvGrpSpPr>
        <p:grpSpPr bwMode="auto">
          <a:xfrm>
            <a:off x="5717878" y="5264150"/>
            <a:ext cx="228600" cy="508000"/>
            <a:chOff x="2806" y="1948"/>
            <a:chExt cx="96" cy="1110"/>
          </a:xfrm>
        </p:grpSpPr>
        <p:grpSp>
          <p:nvGrpSpPr>
            <p:cNvPr id="5" name="Group 142"/>
            <p:cNvGrpSpPr>
              <a:grpSpLocks/>
            </p:cNvGrpSpPr>
            <p:nvPr/>
          </p:nvGrpSpPr>
          <p:grpSpPr bwMode="auto">
            <a:xfrm>
              <a:off x="2854" y="1957"/>
              <a:ext cx="48" cy="1101"/>
              <a:chOff x="2784" y="489"/>
              <a:chExt cx="48" cy="1101"/>
            </a:xfrm>
          </p:grpSpPr>
          <p:sp>
            <p:nvSpPr>
              <p:cNvPr id="57" name="Arc 143"/>
              <p:cNvSpPr>
                <a:spLocks/>
              </p:cNvSpPr>
              <p:nvPr/>
            </p:nvSpPr>
            <p:spPr bwMode="auto">
              <a:xfrm flipV="1">
                <a:off x="2784" y="1036"/>
                <a:ext cx="48" cy="554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rgbClr val="339966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" name="Arc 144"/>
              <p:cNvSpPr>
                <a:spLocks/>
              </p:cNvSpPr>
              <p:nvPr/>
            </p:nvSpPr>
            <p:spPr bwMode="auto">
              <a:xfrm>
                <a:off x="2784" y="489"/>
                <a:ext cx="48" cy="554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rgbClr val="339966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0" name="Group 145"/>
            <p:cNvGrpSpPr>
              <a:grpSpLocks/>
            </p:cNvGrpSpPr>
            <p:nvPr/>
          </p:nvGrpSpPr>
          <p:grpSpPr bwMode="auto">
            <a:xfrm>
              <a:off x="2806" y="1948"/>
              <a:ext cx="48" cy="1101"/>
              <a:chOff x="2774" y="489"/>
              <a:chExt cx="48" cy="1101"/>
            </a:xfrm>
          </p:grpSpPr>
          <p:sp>
            <p:nvSpPr>
              <p:cNvPr id="55" name="Arc 146"/>
              <p:cNvSpPr>
                <a:spLocks/>
              </p:cNvSpPr>
              <p:nvPr/>
            </p:nvSpPr>
            <p:spPr bwMode="auto">
              <a:xfrm flipH="1" flipV="1">
                <a:off x="2774" y="1036"/>
                <a:ext cx="48" cy="554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rgbClr val="339966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" name="Arc 147"/>
              <p:cNvSpPr>
                <a:spLocks/>
              </p:cNvSpPr>
              <p:nvPr/>
            </p:nvSpPr>
            <p:spPr bwMode="auto">
              <a:xfrm flipH="1">
                <a:off x="2774" y="489"/>
                <a:ext cx="48" cy="554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rgbClr val="339966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21" name="Group 174"/>
          <p:cNvGrpSpPr>
            <a:grpSpLocks/>
          </p:cNvGrpSpPr>
          <p:nvPr/>
        </p:nvGrpSpPr>
        <p:grpSpPr bwMode="auto">
          <a:xfrm rot="21477275">
            <a:off x="5800562" y="5319751"/>
            <a:ext cx="987425" cy="381000"/>
            <a:chOff x="2016" y="1200"/>
            <a:chExt cx="432" cy="480"/>
          </a:xfrm>
        </p:grpSpPr>
        <p:sp>
          <p:nvSpPr>
            <p:cNvPr id="60" name="Line 175"/>
            <p:cNvSpPr>
              <a:spLocks noChangeShapeType="1"/>
            </p:cNvSpPr>
            <p:nvPr/>
          </p:nvSpPr>
          <p:spPr bwMode="auto">
            <a:xfrm>
              <a:off x="2064" y="1200"/>
              <a:ext cx="384" cy="144"/>
            </a:xfrm>
            <a:prstGeom prst="line">
              <a:avLst/>
            </a:prstGeom>
            <a:noFill/>
            <a:ln w="9525">
              <a:solidFill>
                <a:srgbClr val="FFCC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Line 176"/>
            <p:cNvSpPr>
              <a:spLocks noChangeShapeType="1"/>
            </p:cNvSpPr>
            <p:nvPr/>
          </p:nvSpPr>
          <p:spPr bwMode="auto">
            <a:xfrm>
              <a:off x="2016" y="1296"/>
              <a:ext cx="432" cy="96"/>
            </a:xfrm>
            <a:prstGeom prst="line">
              <a:avLst/>
            </a:prstGeom>
            <a:noFill/>
            <a:ln w="9525">
              <a:solidFill>
                <a:srgbClr val="FFCC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Line 177"/>
            <p:cNvSpPr>
              <a:spLocks noChangeShapeType="1"/>
            </p:cNvSpPr>
            <p:nvPr/>
          </p:nvSpPr>
          <p:spPr bwMode="auto">
            <a:xfrm>
              <a:off x="2016" y="1440"/>
              <a:ext cx="432" cy="0"/>
            </a:xfrm>
            <a:prstGeom prst="line">
              <a:avLst/>
            </a:prstGeom>
            <a:noFill/>
            <a:ln w="9525">
              <a:solidFill>
                <a:srgbClr val="FFCC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22" name="Group 178"/>
            <p:cNvGrpSpPr>
              <a:grpSpLocks/>
            </p:cNvGrpSpPr>
            <p:nvPr/>
          </p:nvGrpSpPr>
          <p:grpSpPr bwMode="auto">
            <a:xfrm rot="10800000" flipH="1">
              <a:off x="2016" y="1440"/>
              <a:ext cx="432" cy="240"/>
              <a:chOff x="2112" y="1296"/>
              <a:chExt cx="432" cy="240"/>
            </a:xfrm>
          </p:grpSpPr>
          <p:sp>
            <p:nvSpPr>
              <p:cNvPr id="64" name="Line 179"/>
              <p:cNvSpPr>
                <a:spLocks noChangeShapeType="1"/>
              </p:cNvSpPr>
              <p:nvPr/>
            </p:nvSpPr>
            <p:spPr bwMode="auto">
              <a:xfrm>
                <a:off x="2160" y="1296"/>
                <a:ext cx="384" cy="144"/>
              </a:xfrm>
              <a:prstGeom prst="line">
                <a:avLst/>
              </a:prstGeom>
              <a:noFill/>
              <a:ln w="9525">
                <a:solidFill>
                  <a:srgbClr val="FFCC00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" name="Line 180"/>
              <p:cNvSpPr>
                <a:spLocks noChangeShapeType="1"/>
              </p:cNvSpPr>
              <p:nvPr/>
            </p:nvSpPr>
            <p:spPr bwMode="auto">
              <a:xfrm>
                <a:off x="2112" y="1392"/>
                <a:ext cx="432" cy="96"/>
              </a:xfrm>
              <a:prstGeom prst="line">
                <a:avLst/>
              </a:prstGeom>
              <a:noFill/>
              <a:ln w="9525">
                <a:solidFill>
                  <a:srgbClr val="FFCC00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Line 181"/>
              <p:cNvSpPr>
                <a:spLocks noChangeShapeType="1"/>
              </p:cNvSpPr>
              <p:nvPr/>
            </p:nvSpPr>
            <p:spPr bwMode="auto">
              <a:xfrm>
                <a:off x="2112" y="1536"/>
                <a:ext cx="432" cy="0"/>
              </a:xfrm>
              <a:prstGeom prst="line">
                <a:avLst/>
              </a:prstGeom>
              <a:noFill/>
              <a:ln w="9525">
                <a:solidFill>
                  <a:srgbClr val="FFCC00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67" name="Text Box 193"/>
          <p:cNvSpPr txBox="1">
            <a:spLocks noChangeArrowheads="1"/>
          </p:cNvSpPr>
          <p:nvPr/>
        </p:nvSpPr>
        <p:spPr bwMode="auto">
          <a:xfrm>
            <a:off x="4267073" y="5995376"/>
            <a:ext cx="838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dirty="0">
                <a:solidFill>
                  <a:srgbClr val="FFFFFF"/>
                </a:solidFill>
              </a:rPr>
              <a:t>OBJECT</a:t>
            </a:r>
          </a:p>
        </p:txBody>
      </p:sp>
      <p:sp>
        <p:nvSpPr>
          <p:cNvPr id="68" name="Text Box 194"/>
          <p:cNvSpPr txBox="1">
            <a:spLocks noChangeArrowheads="1"/>
          </p:cNvSpPr>
          <p:nvPr/>
        </p:nvSpPr>
        <p:spPr bwMode="auto">
          <a:xfrm>
            <a:off x="4724400" y="5856876"/>
            <a:ext cx="1524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dirty="0">
                <a:solidFill>
                  <a:srgbClr val="FFFFFF"/>
                </a:solidFill>
              </a:rPr>
              <a:t>CODED APERTURE</a:t>
            </a:r>
          </a:p>
        </p:txBody>
      </p:sp>
      <p:sp>
        <p:nvSpPr>
          <p:cNvPr id="69" name="Text Box 195"/>
          <p:cNvSpPr txBox="1">
            <a:spLocks noChangeArrowheads="1"/>
          </p:cNvSpPr>
          <p:nvPr/>
        </p:nvSpPr>
        <p:spPr bwMode="auto">
          <a:xfrm>
            <a:off x="6248400" y="5995376"/>
            <a:ext cx="86160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dirty="0">
                <a:solidFill>
                  <a:srgbClr val="FFFFFF"/>
                </a:solidFill>
              </a:rPr>
              <a:t>IMAGE</a:t>
            </a:r>
          </a:p>
        </p:txBody>
      </p:sp>
      <p:sp>
        <p:nvSpPr>
          <p:cNvPr id="70" name="Text Box 206"/>
          <p:cNvSpPr txBox="1">
            <a:spLocks noChangeArrowheads="1"/>
          </p:cNvSpPr>
          <p:nvPr/>
        </p:nvSpPr>
        <p:spPr bwMode="auto">
          <a:xfrm>
            <a:off x="4992246" y="4890578"/>
            <a:ext cx="914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dirty="0">
                <a:solidFill>
                  <a:srgbClr val="FFFFFF"/>
                </a:solidFill>
              </a:rPr>
              <a:t>Binary Code</a:t>
            </a:r>
          </a:p>
        </p:txBody>
      </p:sp>
      <p:pic>
        <p:nvPicPr>
          <p:cNvPr id="71" name="Picture 70" descr="Image1147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371600" y="5669641"/>
            <a:ext cx="876300" cy="722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" name="Picture 71" descr="DeblurrLSMylcuyW=116p=60"/>
          <p:cNvPicPr>
            <a:picLocks noChangeAspect="1" noChangeArrowheads="1"/>
          </p:cNvPicPr>
          <p:nvPr/>
        </p:nvPicPr>
        <p:blipFill>
          <a:blip r:embed="rId11"/>
          <a:srcRect b="17631"/>
          <a:stretch>
            <a:fillRect/>
          </a:stretch>
        </p:blipFill>
        <p:spPr bwMode="auto">
          <a:xfrm>
            <a:off x="2850474" y="5681447"/>
            <a:ext cx="1294089" cy="710621"/>
          </a:xfrm>
          <a:prstGeom prst="rect">
            <a:avLst/>
          </a:prstGeom>
          <a:noFill/>
          <a:effectLst/>
        </p:spPr>
      </p:pic>
      <p:sp>
        <p:nvSpPr>
          <p:cNvPr id="73" name="AutoShape 128"/>
          <p:cNvSpPr>
            <a:spLocks/>
          </p:cNvSpPr>
          <p:nvPr/>
        </p:nvSpPr>
        <p:spPr bwMode="auto">
          <a:xfrm>
            <a:off x="3048000" y="5783263"/>
            <a:ext cx="838200" cy="609600"/>
          </a:xfrm>
          <a:prstGeom prst="borderCallout2">
            <a:avLst>
              <a:gd name="adj1" fmla="val 18750"/>
              <a:gd name="adj2" fmla="val -9093"/>
              <a:gd name="adj3" fmla="val 10738"/>
              <a:gd name="adj4" fmla="val -87516"/>
              <a:gd name="adj5" fmla="val 58618"/>
              <a:gd name="adj6" fmla="val -148138"/>
            </a:avLst>
          </a:prstGeom>
          <a:noFill/>
          <a:ln w="9525">
            <a:solidFill>
              <a:srgbClr val="33CC33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0" y="838200"/>
          <a:ext cx="9144000" cy="5334000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 5"/>
          <p:cNvSpPr/>
          <p:nvPr/>
        </p:nvSpPr>
        <p:spPr>
          <a:xfrm>
            <a:off x="-457200" y="6273224"/>
            <a:ext cx="9601200" cy="58477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32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	C     a     </a:t>
            </a:r>
            <a:r>
              <a:rPr lang="en-US" sz="32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m</a:t>
            </a:r>
            <a:r>
              <a:rPr lang="en-US" sz="32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    </a:t>
            </a:r>
            <a:r>
              <a:rPr lang="en-US" sz="32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e</a:t>
            </a:r>
            <a:r>
              <a:rPr lang="en-US" sz="32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    </a:t>
            </a:r>
            <a:r>
              <a:rPr lang="en-US" sz="32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r</a:t>
            </a:r>
            <a:r>
              <a:rPr lang="en-US" sz="32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    </a:t>
            </a:r>
            <a:r>
              <a:rPr lang="en-US" sz="32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a	 	C     </a:t>
            </a:r>
            <a:r>
              <a:rPr lang="en-US" sz="32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u</a:t>
            </a:r>
            <a:r>
              <a:rPr lang="en-US" sz="32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    </a:t>
            </a:r>
            <a:r>
              <a:rPr lang="en-US" sz="32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l</a:t>
            </a:r>
            <a:r>
              <a:rPr lang="en-US" sz="32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    </a:t>
            </a:r>
            <a:r>
              <a:rPr lang="en-US" sz="32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t</a:t>
            </a:r>
            <a:r>
              <a:rPr lang="en-US" sz="32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	</a:t>
            </a:r>
            <a:r>
              <a:rPr lang="en-US" sz="32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u</a:t>
            </a:r>
            <a:r>
              <a:rPr lang="en-US" sz="32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    </a:t>
            </a:r>
            <a:r>
              <a:rPr lang="en-US" sz="32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r</a:t>
            </a:r>
            <a:r>
              <a:rPr lang="en-US" sz="32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    </a:t>
            </a:r>
            <a:r>
              <a:rPr lang="en-US" sz="32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e</a:t>
            </a:r>
            <a:endParaRPr lang="en-US" sz="32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 rot="19947085">
            <a:off x="-180468" y="1954914"/>
            <a:ext cx="6949815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146448"/>
              </a:avLst>
            </a:prstTxWarp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48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S</a:t>
            </a:r>
            <a:r>
              <a:rPr lang="en-US" sz="4800" b="1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hield Field Imaging</a:t>
            </a:r>
          </a:p>
          <a:p>
            <a:pPr algn="ctr"/>
            <a:r>
              <a:rPr lang="en-US" sz="4800" b="1" cap="all" dirty="0" smtClean="0">
                <a:ln/>
                <a:solidFill>
                  <a:schemeClr val="bg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O</a:t>
            </a:r>
            <a:r>
              <a:rPr lang="en-US" sz="4800" b="1" dirty="0" smtClean="0">
                <a:ln/>
                <a:solidFill>
                  <a:schemeClr val="bg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ne Snapshot, 3-D Capture</a:t>
            </a:r>
            <a:endParaRPr lang="en-US" sz="4800" b="1" cap="all" spc="0" dirty="0">
              <a:ln/>
              <a:solidFill>
                <a:schemeClr val="bg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864286" y="0"/>
            <a:ext cx="327971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u="sng" dirty="0" err="1" smtClean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glow rad="139700">
                    <a:schemeClr val="accent2">
                      <a:alpha val="75000"/>
                    </a:schemeClr>
                  </a:glow>
                </a:effectLst>
              </a:rPr>
              <a:t>cameraculture.media.mit.edu</a:t>
            </a:r>
            <a:endParaRPr lang="en-US" sz="20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bg2">
                  <a:lumMod val="40000"/>
                  <a:lumOff val="60000"/>
                </a:schemeClr>
              </a:solidFill>
              <a:effectLst>
                <a:glow rad="139700">
                  <a:schemeClr val="accent2">
                    <a:alpha val="75000"/>
                  </a:schemeClr>
                </a:glow>
              </a:effectLst>
            </a:endParaRPr>
          </a:p>
        </p:txBody>
      </p:sp>
      <p:sp>
        <p:nvSpPr>
          <p:cNvPr id="15" name="TextBox 12"/>
          <p:cNvSpPr txBox="1">
            <a:spLocks noChangeArrowheads="1"/>
          </p:cNvSpPr>
          <p:nvPr/>
        </p:nvSpPr>
        <p:spPr bwMode="auto">
          <a:xfrm>
            <a:off x="2833082" y="5769718"/>
            <a:ext cx="1966016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chemeClr val="accent2">
                <a:alpha val="75000"/>
              </a:schemeClr>
            </a:glo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kumimoji="0" lang="en-US" altLang="ko-KR" sz="1600" b="1" dirty="0">
                <a:effectLst>
                  <a:glow rad="63500">
                    <a:schemeClr val="accent2">
                      <a:alpha val="75000"/>
                    </a:schemeClr>
                  </a:glow>
                </a:effectLst>
                <a:latin typeface="맑은 고딕" pitchFamily="50" charset="-127"/>
                <a:ea typeface="맑은 고딕" pitchFamily="50" charset="-127"/>
                <a:cs typeface="맑은 고딕" pitchFamily="50" charset="-127"/>
              </a:rPr>
              <a:t>Single shot image with a mask</a:t>
            </a:r>
            <a:endParaRPr kumimoji="0" lang="ko-KR" altLang="en-US" sz="1600" b="1" dirty="0">
              <a:effectLst>
                <a:glow rad="63500">
                  <a:schemeClr val="accent2">
                    <a:alpha val="75000"/>
                  </a:schemeClr>
                </a:glow>
              </a:effectLst>
              <a:latin typeface="맑은 고딕" pitchFamily="50" charset="-127"/>
              <a:ea typeface="맑은 고딕" pitchFamily="50" charset="-127"/>
              <a:cs typeface="맑은 고딕" pitchFamily="50" charset="-127"/>
            </a:endParaRPr>
          </a:p>
        </p:txBody>
      </p:sp>
      <p:pic>
        <p:nvPicPr>
          <p:cNvPr id="16" name="그림 16" descr="mannequin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51659" y="4223847"/>
            <a:ext cx="1747439" cy="15458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그림 18" descr="mannequin_volume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227276" y="4223846"/>
            <a:ext cx="1693374" cy="15458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TextBox 19"/>
          <p:cNvSpPr txBox="1">
            <a:spLocks noChangeArrowheads="1"/>
          </p:cNvSpPr>
          <p:nvPr/>
        </p:nvSpPr>
        <p:spPr bwMode="auto">
          <a:xfrm>
            <a:off x="5134043" y="5769719"/>
            <a:ext cx="203018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chemeClr val="accent2">
                <a:alpha val="75000"/>
              </a:schemeClr>
            </a:glo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kumimoji="0" lang="en-US" altLang="ko-KR" sz="1600" b="1" dirty="0">
                <a:effectLst>
                  <a:glow rad="63500">
                    <a:schemeClr val="accent2">
                      <a:alpha val="75000"/>
                    </a:schemeClr>
                  </a:glow>
                </a:effectLst>
                <a:latin typeface="맑은 고딕" pitchFamily="50" charset="-127"/>
                <a:ea typeface="맑은 고딕" pitchFamily="50" charset="-127"/>
                <a:cs typeface="맑은 고딕" pitchFamily="50" charset="-127"/>
              </a:rPr>
              <a:t>Decoupling to shadow images</a:t>
            </a:r>
            <a:endParaRPr kumimoji="0" lang="ko-KR" altLang="en-US" sz="1600" b="1" dirty="0">
              <a:effectLst>
                <a:glow rad="63500">
                  <a:schemeClr val="accent2">
                    <a:alpha val="75000"/>
                  </a:schemeClr>
                </a:glow>
              </a:effectLst>
              <a:latin typeface="맑은 고딕" pitchFamily="50" charset="-127"/>
              <a:ea typeface="맑은 고딕" pitchFamily="50" charset="-127"/>
              <a:cs typeface="맑은 고딕" pitchFamily="50" charset="-127"/>
            </a:endParaRPr>
          </a:p>
        </p:txBody>
      </p:sp>
      <p:sp>
        <p:nvSpPr>
          <p:cNvPr id="19" name="TextBox 20"/>
          <p:cNvSpPr txBox="1">
            <a:spLocks noChangeArrowheads="1"/>
          </p:cNvSpPr>
          <p:nvPr/>
        </p:nvSpPr>
        <p:spPr bwMode="auto">
          <a:xfrm>
            <a:off x="7315200" y="5769718"/>
            <a:ext cx="1783552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chemeClr val="accent2">
                <a:alpha val="75000"/>
              </a:schemeClr>
            </a:glo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kumimoji="0" lang="en-US" altLang="ko-KR" sz="1600" b="1" dirty="0">
                <a:effectLst>
                  <a:glow rad="63500">
                    <a:schemeClr val="accent2">
                      <a:alpha val="75000"/>
                    </a:schemeClr>
                  </a:glow>
                </a:effectLst>
                <a:latin typeface="맑은 고딕" pitchFamily="50" charset="-127"/>
                <a:ea typeface="맑은 고딕" pitchFamily="50" charset="-127"/>
                <a:cs typeface="맑은 고딕" pitchFamily="50" charset="-127"/>
              </a:rPr>
              <a:t>Visual Hull Reconstruction</a:t>
            </a:r>
            <a:endParaRPr kumimoji="0" lang="ko-KR" altLang="en-US" sz="1600" b="1" dirty="0">
              <a:effectLst>
                <a:glow rad="63500">
                  <a:schemeClr val="accent2">
                    <a:alpha val="75000"/>
                  </a:schemeClr>
                </a:glow>
              </a:effectLst>
              <a:latin typeface="맑은 고딕" pitchFamily="50" charset="-127"/>
              <a:ea typeface="맑은 고딕" pitchFamily="50" charset="-127"/>
              <a:cs typeface="맑은 고딕" pitchFamily="50" charset="-127"/>
            </a:endParaRPr>
          </a:p>
        </p:txBody>
      </p:sp>
      <p:pic>
        <p:nvPicPr>
          <p:cNvPr id="20" name="그림 21" descr="mannequin LightField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134043" y="4223846"/>
            <a:ext cx="1702887" cy="15458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Right Arrow 20"/>
          <p:cNvSpPr/>
          <p:nvPr/>
        </p:nvSpPr>
        <p:spPr>
          <a:xfrm>
            <a:off x="4572000" y="4876800"/>
            <a:ext cx="562043" cy="3048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101600">
              <a:schemeClr val="accent2">
                <a:alpha val="7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>
            <a:off x="6602180" y="4876800"/>
            <a:ext cx="562043" cy="3048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101600">
              <a:schemeClr val="accent2">
                <a:alpha val="7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개체 1"/>
          <p:cNvPicPr>
            <a:picLocks noChangeArrowheads="1"/>
          </p:cNvPicPr>
          <p:nvPr/>
        </p:nvPicPr>
        <p:blipFill>
          <a:blip r:embed="rId9"/>
          <a:srcRect l="28327" t="20565" b="29745"/>
          <a:stretch>
            <a:fillRect/>
          </a:stretch>
        </p:blipFill>
        <p:spPr bwMode="auto">
          <a:xfrm>
            <a:off x="152400" y="4433046"/>
            <a:ext cx="2680682" cy="74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0" y="838200"/>
          <a:ext cx="9144000" cy="5334000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 5"/>
          <p:cNvSpPr/>
          <p:nvPr/>
        </p:nvSpPr>
        <p:spPr>
          <a:xfrm>
            <a:off x="-457200" y="6273224"/>
            <a:ext cx="9601200" cy="58477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32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	C     a     </a:t>
            </a:r>
            <a:r>
              <a:rPr lang="en-US" sz="32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m</a:t>
            </a:r>
            <a:r>
              <a:rPr lang="en-US" sz="32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    </a:t>
            </a:r>
            <a:r>
              <a:rPr lang="en-US" sz="32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e</a:t>
            </a:r>
            <a:r>
              <a:rPr lang="en-US" sz="32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    </a:t>
            </a:r>
            <a:r>
              <a:rPr lang="en-US" sz="32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r</a:t>
            </a:r>
            <a:r>
              <a:rPr lang="en-US" sz="32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    </a:t>
            </a:r>
            <a:r>
              <a:rPr lang="en-US" sz="32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a	 	C     </a:t>
            </a:r>
            <a:r>
              <a:rPr lang="en-US" sz="32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u</a:t>
            </a:r>
            <a:r>
              <a:rPr lang="en-US" sz="32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    </a:t>
            </a:r>
            <a:r>
              <a:rPr lang="en-US" sz="32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l</a:t>
            </a:r>
            <a:r>
              <a:rPr lang="en-US" sz="32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    </a:t>
            </a:r>
            <a:r>
              <a:rPr lang="en-US" sz="32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t</a:t>
            </a:r>
            <a:r>
              <a:rPr lang="en-US" sz="32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	</a:t>
            </a:r>
            <a:r>
              <a:rPr lang="en-US" sz="32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u</a:t>
            </a:r>
            <a:r>
              <a:rPr lang="en-US" sz="32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    </a:t>
            </a:r>
            <a:r>
              <a:rPr lang="en-US" sz="32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r</a:t>
            </a:r>
            <a:r>
              <a:rPr lang="en-US" sz="32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    </a:t>
            </a:r>
            <a:r>
              <a:rPr lang="en-US" sz="32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e</a:t>
            </a:r>
            <a:endParaRPr lang="en-US" sz="32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 rot="19947085">
            <a:off x="-404142" y="1590103"/>
            <a:ext cx="7031835" cy="63522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146448"/>
              </a:avLst>
            </a:prstTxWarp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5400" b="1" cap="sm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Second Skin:</a:t>
            </a:r>
          </a:p>
          <a:p>
            <a:pPr algn="ctr"/>
            <a:r>
              <a:rPr lang="en-US" sz="3300" u="sng" dirty="0" smtClean="0">
                <a:solidFill>
                  <a:srgbClr val="FFFFFF"/>
                </a:solidFill>
              </a:rPr>
              <a:t>Motion Capture with Actuated Feedback</a:t>
            </a:r>
            <a:endParaRPr lang="en-US" sz="3300" b="1" u="sng" cap="all" spc="0" dirty="0">
              <a:ln/>
              <a:solidFill>
                <a:srgbClr val="FFFFFF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8" name="Picture 7" descr="projector3.bmp"/>
          <p:cNvPicPr>
            <a:picLocks noChangeAspect="1"/>
          </p:cNvPicPr>
          <p:nvPr/>
        </p:nvPicPr>
        <p:blipFill>
          <a:blip r:embed="rId6"/>
          <a:srcRect b="32898"/>
          <a:stretch>
            <a:fillRect/>
          </a:stretch>
        </p:blipFill>
        <p:spPr>
          <a:xfrm>
            <a:off x="5181599" y="4191001"/>
            <a:ext cx="3738693" cy="1981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101600">
              <a:schemeClr val="accent1">
                <a:alpha val="75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Above" fov="2700000">
              <a:rot lat="20400000" lon="0" rev="0"/>
            </a:camera>
            <a:lightRig rig="twoPt" dir="t">
              <a:rot lat="0" lon="0" rev="7200000"/>
            </a:lightRig>
          </a:scene3d>
          <a:sp3d contourW="50800">
            <a:bevelT w="25400" h="19050"/>
            <a:contourClr>
              <a:schemeClr val="tx1">
                <a:lumMod val="75000"/>
              </a:schemeClr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0" y="0"/>
            <a:ext cx="320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FFFFFF"/>
                </a:solidFill>
              </a:rPr>
              <a:t>Paper: R </a:t>
            </a:r>
            <a:r>
              <a:rPr lang="en-US" sz="1000" dirty="0" err="1" smtClean="0">
                <a:solidFill>
                  <a:srgbClr val="FFFFFF"/>
                </a:solidFill>
              </a:rPr>
              <a:t>Raskar</a:t>
            </a:r>
            <a:r>
              <a:rPr lang="en-US" sz="1000" dirty="0" smtClean="0">
                <a:solidFill>
                  <a:srgbClr val="FFFFFF"/>
                </a:solidFill>
              </a:rPr>
              <a:t>, H </a:t>
            </a:r>
            <a:r>
              <a:rPr lang="en-US" sz="1000" dirty="0" err="1" smtClean="0">
                <a:solidFill>
                  <a:srgbClr val="FFFFFF"/>
                </a:solidFill>
              </a:rPr>
              <a:t>Nii</a:t>
            </a:r>
            <a:r>
              <a:rPr lang="en-US" sz="1000" dirty="0" smtClean="0">
                <a:solidFill>
                  <a:srgbClr val="FFFFFF"/>
                </a:solidFill>
              </a:rPr>
              <a:t>, B de Decker, Y Hashimoto, J </a:t>
            </a:r>
            <a:r>
              <a:rPr lang="en-US" sz="1000" dirty="0" err="1" smtClean="0">
                <a:solidFill>
                  <a:srgbClr val="FFFFFF"/>
                </a:solidFill>
              </a:rPr>
              <a:t>Summet</a:t>
            </a:r>
            <a:r>
              <a:rPr lang="en-US" sz="1000" dirty="0" smtClean="0">
                <a:solidFill>
                  <a:srgbClr val="FFFFFF"/>
                </a:solidFill>
              </a:rPr>
              <a:t>, D Moore, Y Zhao, J </a:t>
            </a:r>
            <a:r>
              <a:rPr lang="en-US" sz="1000" dirty="0" err="1" smtClean="0">
                <a:solidFill>
                  <a:srgbClr val="FFFFFF"/>
                </a:solidFill>
              </a:rPr>
              <a:t>Westhues</a:t>
            </a:r>
            <a:r>
              <a:rPr lang="en-US" sz="1000" dirty="0" smtClean="0">
                <a:solidFill>
                  <a:srgbClr val="FFFFFF"/>
                </a:solidFill>
              </a:rPr>
              <a:t>, P Dietz, M </a:t>
            </a:r>
            <a:r>
              <a:rPr lang="en-US" sz="1000" dirty="0" err="1" smtClean="0">
                <a:solidFill>
                  <a:srgbClr val="FFFFFF"/>
                </a:solidFill>
              </a:rPr>
              <a:t>Inami</a:t>
            </a:r>
            <a:r>
              <a:rPr lang="en-US" sz="1000" dirty="0" smtClean="0">
                <a:solidFill>
                  <a:srgbClr val="FFFFFF"/>
                </a:solidFill>
              </a:rPr>
              <a:t>, S </a:t>
            </a:r>
            <a:r>
              <a:rPr lang="en-US" sz="1000" dirty="0" err="1" smtClean="0">
                <a:solidFill>
                  <a:srgbClr val="FFFFFF"/>
                </a:solidFill>
              </a:rPr>
              <a:t>Nayar</a:t>
            </a:r>
            <a:r>
              <a:rPr lang="en-US" sz="1000" dirty="0" smtClean="0">
                <a:solidFill>
                  <a:srgbClr val="FFFFFF"/>
                </a:solidFill>
              </a:rPr>
              <a:t>, J Barnwell, M Noland, P </a:t>
            </a:r>
            <a:r>
              <a:rPr lang="en-US" sz="1000" dirty="0" err="1" smtClean="0">
                <a:solidFill>
                  <a:srgbClr val="FFFFFF"/>
                </a:solidFill>
              </a:rPr>
              <a:t>Bekaert</a:t>
            </a:r>
            <a:r>
              <a:rPr lang="en-US" sz="1000" dirty="0" smtClean="0">
                <a:solidFill>
                  <a:srgbClr val="FFFFFF"/>
                </a:solidFill>
              </a:rPr>
              <a:t>, V </a:t>
            </a:r>
            <a:r>
              <a:rPr lang="en-US" sz="1000" dirty="0" err="1" smtClean="0">
                <a:solidFill>
                  <a:srgbClr val="FFFFFF"/>
                </a:solidFill>
              </a:rPr>
              <a:t>Branzoi</a:t>
            </a:r>
            <a:r>
              <a:rPr lang="en-US" sz="1000" dirty="0" smtClean="0">
                <a:solidFill>
                  <a:srgbClr val="FFFFFF"/>
                </a:solidFill>
              </a:rPr>
              <a:t>, E </a:t>
            </a:r>
            <a:r>
              <a:rPr lang="en-US" sz="1000" dirty="0" err="1" smtClean="0">
                <a:solidFill>
                  <a:srgbClr val="FFFFFF"/>
                </a:solidFill>
              </a:rPr>
              <a:t>Bruns</a:t>
            </a:r>
            <a:r>
              <a:rPr lang="en-US" sz="1000" dirty="0" smtClean="0">
                <a:solidFill>
                  <a:srgbClr val="FFFFFF"/>
                </a:solidFill>
              </a:rPr>
              <a:t>, “</a:t>
            </a:r>
            <a:r>
              <a:rPr lang="en-US" sz="1000" dirty="0" err="1" smtClean="0">
                <a:solidFill>
                  <a:srgbClr val="FFFFFF"/>
                </a:solidFill>
              </a:rPr>
              <a:t>Prakash</a:t>
            </a:r>
            <a:r>
              <a:rPr lang="en-US" sz="1000" dirty="0" smtClean="0">
                <a:solidFill>
                  <a:srgbClr val="FFFFFF"/>
                </a:solidFill>
              </a:rPr>
              <a:t>: Lighting-Aware Motion Capture Using</a:t>
            </a:r>
          </a:p>
          <a:p>
            <a:r>
              <a:rPr lang="en-US" sz="1000" dirty="0" err="1" smtClean="0">
                <a:solidFill>
                  <a:srgbClr val="FFFFFF"/>
                </a:solidFill>
              </a:rPr>
              <a:t>Photosensing</a:t>
            </a:r>
            <a:r>
              <a:rPr lang="en-US" sz="1000" dirty="0" smtClean="0">
                <a:solidFill>
                  <a:srgbClr val="FFFFFF"/>
                </a:solidFill>
              </a:rPr>
              <a:t> Markers and Multiplexed Illumination,” SIGGRAPH 2007.</a:t>
            </a:r>
            <a:endParaRPr lang="en-US" sz="1000" dirty="0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75952" y="0"/>
            <a:ext cx="2768048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00" u="sng" dirty="0" err="1" smtClean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glow rad="139700">
                    <a:schemeClr val="accent2">
                      <a:alpha val="75000"/>
                    </a:schemeClr>
                  </a:glow>
                </a:effectLst>
              </a:rPr>
              <a:t>cameraculture.media.mit.edu</a:t>
            </a:r>
            <a:endParaRPr lang="en-US" sz="16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bg2">
                  <a:lumMod val="40000"/>
                  <a:lumOff val="60000"/>
                </a:schemeClr>
              </a:solidFill>
              <a:effectLst>
                <a:glow rad="139700">
                  <a:schemeClr val="accent2">
                    <a:alpha val="75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0" y="838200"/>
          <a:ext cx="9144000" cy="5334000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 5"/>
          <p:cNvSpPr/>
          <p:nvPr/>
        </p:nvSpPr>
        <p:spPr>
          <a:xfrm>
            <a:off x="-457200" y="6273224"/>
            <a:ext cx="9601200" cy="58477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32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	C     a     </a:t>
            </a:r>
            <a:r>
              <a:rPr lang="en-US" sz="32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m</a:t>
            </a:r>
            <a:r>
              <a:rPr lang="en-US" sz="32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    </a:t>
            </a:r>
            <a:r>
              <a:rPr lang="en-US" sz="32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e</a:t>
            </a:r>
            <a:r>
              <a:rPr lang="en-US" sz="32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    </a:t>
            </a:r>
            <a:r>
              <a:rPr lang="en-US" sz="32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r</a:t>
            </a:r>
            <a:r>
              <a:rPr lang="en-US" sz="32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    </a:t>
            </a:r>
            <a:r>
              <a:rPr lang="en-US" sz="32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a	 	C     </a:t>
            </a:r>
            <a:r>
              <a:rPr lang="en-US" sz="32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u</a:t>
            </a:r>
            <a:r>
              <a:rPr lang="en-US" sz="32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    </a:t>
            </a:r>
            <a:r>
              <a:rPr lang="en-US" sz="32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l</a:t>
            </a:r>
            <a:r>
              <a:rPr lang="en-US" sz="32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    </a:t>
            </a:r>
            <a:r>
              <a:rPr lang="en-US" sz="32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t</a:t>
            </a:r>
            <a:r>
              <a:rPr lang="en-US" sz="32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	</a:t>
            </a:r>
            <a:r>
              <a:rPr lang="en-US" sz="32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u</a:t>
            </a:r>
            <a:r>
              <a:rPr lang="en-US" sz="32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    </a:t>
            </a:r>
            <a:r>
              <a:rPr lang="en-US" sz="32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r</a:t>
            </a:r>
            <a:r>
              <a:rPr lang="en-US" sz="32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    </a:t>
            </a:r>
            <a:r>
              <a:rPr lang="en-US" sz="32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e</a:t>
            </a:r>
            <a:endParaRPr lang="en-US" sz="32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 rot="19947085">
            <a:off x="-592078" y="1557627"/>
            <a:ext cx="7014224" cy="11362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146448"/>
              </a:avLst>
            </a:prstTxWarp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5400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B</a:t>
            </a:r>
            <a:r>
              <a:rPr lang="en-US" sz="5400" b="1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okode</a:t>
            </a:r>
            <a:r>
              <a:rPr lang="en-US" sz="5400" b="1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:</a:t>
            </a:r>
          </a:p>
          <a:p>
            <a:pPr algn="ctr"/>
            <a:r>
              <a:rPr lang="en-US" sz="4400" b="1" cap="all" spc="0" dirty="0" smtClean="0">
                <a:ln/>
                <a:solidFill>
                  <a:schemeClr val="bg1">
                    <a:lumMod val="9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L</a:t>
            </a:r>
            <a:r>
              <a:rPr lang="en-US" sz="4400" b="1" spc="0" dirty="0" smtClean="0">
                <a:ln/>
                <a:solidFill>
                  <a:schemeClr val="bg1">
                    <a:lumMod val="9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ong Distance </a:t>
            </a:r>
            <a:r>
              <a:rPr lang="en-US" sz="4400" b="1" spc="0" dirty="0" err="1" smtClean="0">
                <a:ln/>
                <a:solidFill>
                  <a:schemeClr val="bg1">
                    <a:lumMod val="9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Barcoding</a:t>
            </a:r>
            <a:endParaRPr lang="en-US" sz="4400" b="1" cap="all" spc="0" dirty="0">
              <a:ln/>
              <a:solidFill>
                <a:schemeClr val="bg1">
                  <a:lumMod val="95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864286" y="0"/>
            <a:ext cx="327971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u="sng" dirty="0" err="1" smtClean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glow rad="139700">
                    <a:schemeClr val="accent2">
                      <a:alpha val="75000"/>
                    </a:schemeClr>
                  </a:glow>
                </a:effectLst>
              </a:rPr>
              <a:t>cameraculture.media.mit.edu</a:t>
            </a:r>
            <a:endParaRPr lang="en-US" sz="20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bg2">
                  <a:lumMod val="40000"/>
                  <a:lumOff val="60000"/>
                </a:schemeClr>
              </a:solidFill>
              <a:effectLst>
                <a:glow rad="139700">
                  <a:schemeClr val="accent2">
                    <a:alpha val="75000"/>
                  </a:schemeClr>
                </a:glow>
              </a:effectLst>
            </a:endParaRPr>
          </a:p>
        </p:txBody>
      </p:sp>
      <p:pic>
        <p:nvPicPr>
          <p:cNvPr id="12" name="Picture 11" descr="setup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6"/>
              <a:stretch>
                <a:fillRect/>
              </a:stretch>
            </p:blipFill>
          </mc:Choice>
          <mc:Fallback xmlns:ma="http://schemas.microsoft.com/office/mac/drawingml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7010400" y="3630502"/>
            <a:ext cx="1995094" cy="2733404"/>
          </a:xfrm>
          <a:prstGeom prst="rect">
            <a:avLst/>
          </a:prstGeom>
          <a:effectLst>
            <a:glow rad="139700">
              <a:schemeClr val="accent2">
                <a:alpha val="75000"/>
              </a:schemeClr>
            </a:glow>
          </a:effectLst>
          <a:scene3d>
            <a:camera prst="perspectiveRelaxed" fov="2700000">
              <a:rot lat="19487999" lon="0" rev="0"/>
            </a:camera>
            <a:lightRig rig="threePt" dir="t"/>
          </a:scene3d>
          <a:sp3d contourW="50800">
            <a:contourClr>
              <a:schemeClr val="bg1">
                <a:lumMod val="75000"/>
              </a:schemeClr>
            </a:contourClr>
          </a:sp3d>
        </p:spPr>
      </p:pic>
      <p:pic>
        <p:nvPicPr>
          <p:cNvPr id="14" name="Picture 13" descr="pinhole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3505200" y="5094194"/>
            <a:ext cx="3163068" cy="1179030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5" name="Picture 14" descr="lenslet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0"/>
              <a:stretch>
                <a:fillRect/>
              </a:stretch>
            </p:blipFill>
          </mc:Choice>
          <mc:Fallback>
            <p:blipFill>
              <a:blip r:embed="rId11"/>
              <a:stretch>
                <a:fillRect/>
              </a:stretch>
            </p:blipFill>
          </mc:Fallback>
        </mc:AlternateContent>
        <p:spPr>
          <a:xfrm>
            <a:off x="457200" y="5232976"/>
            <a:ext cx="2139949" cy="939224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6" name="Picture 15" descr="just_camera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2"/>
              <a:stretch>
                <a:fillRect/>
              </a:stretch>
            </p:blipFill>
          </mc:Choice>
          <mc:Fallback>
            <p:blipFill>
              <a:blip r:embed="rId13"/>
              <a:stretch>
                <a:fillRect/>
              </a:stretch>
            </p:blipFill>
          </mc:Fallback>
        </mc:AlternateContent>
        <p:spPr>
          <a:xfrm>
            <a:off x="3505200" y="3733801"/>
            <a:ext cx="3163068" cy="1143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7" name="Rectangle 16"/>
          <p:cNvSpPr/>
          <p:nvPr/>
        </p:nvSpPr>
        <p:spPr>
          <a:xfrm>
            <a:off x="3810000" y="5094194"/>
            <a:ext cx="1104885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Bokode</a:t>
            </a:r>
            <a:endParaRPr lang="en-US" sz="2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657600" y="3733800"/>
            <a:ext cx="1409685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Traditional</a:t>
            </a:r>
            <a:endParaRPr lang="en-US" sz="2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346</TotalTime>
  <Words>874</Words>
  <Application>Microsoft Macintosh PowerPoint</Application>
  <PresentationFormat>On-screen Show (4:3)</PresentationFormat>
  <Paragraphs>83</Paragraphs>
  <Slides>7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</vt:vector>
  </TitlesOfParts>
  <Company>Massachusetts Institute of Technology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Robert McQueen</dc:creator>
  <cp:lastModifiedBy>Robert McQueen</cp:lastModifiedBy>
  <cp:revision>11</cp:revision>
  <dcterms:created xsi:type="dcterms:W3CDTF">2008-10-27T21:26:14Z</dcterms:created>
  <dcterms:modified xsi:type="dcterms:W3CDTF">2008-10-28T00:18:59Z</dcterms:modified>
</cp:coreProperties>
</file>